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9"/>
  </p:notesMasterIdLst>
  <p:sldIdLst>
    <p:sldId id="261" r:id="rId2"/>
    <p:sldId id="266" r:id="rId3"/>
    <p:sldId id="262" r:id="rId4"/>
    <p:sldId id="263" r:id="rId5"/>
    <p:sldId id="265" r:id="rId6"/>
    <p:sldId id="267" r:id="rId7"/>
    <p:sldId id="260"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86"/>
  </p:normalViewPr>
  <p:slideViewPr>
    <p:cSldViewPr snapToGrid="0" snapToObjects="1">
      <p:cViewPr varScale="1">
        <p:scale>
          <a:sx n="109" d="100"/>
          <a:sy n="109" d="100"/>
        </p:scale>
        <p:origin x="172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45B68B-0247-DC44-8568-78E9DA7A237B}" type="datetimeFigureOut">
              <a:rPr lang="en-US" smtClean="0"/>
              <a:t>12/2/19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B2C46F-3F58-B74B-868B-B22AAD369530}" type="slidenum">
              <a:rPr lang="en-US" smtClean="0"/>
              <a:t>‹#›</a:t>
            </a:fld>
            <a:endParaRPr lang="en-US"/>
          </a:p>
        </p:txBody>
      </p:sp>
    </p:spTree>
    <p:extLst>
      <p:ext uri="{BB962C8B-B14F-4D97-AF65-F5344CB8AC3E}">
        <p14:creationId xmlns:p14="http://schemas.microsoft.com/office/powerpoint/2010/main" val="15517858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51b4cf67f4_0_15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51b4cf67f4_0_15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000">
                <a:solidFill>
                  <a:schemeClr val="dk1"/>
                </a:solidFill>
              </a:rPr>
              <a:t>http://www.mckinsey.com/business-functions/organization/our-insights/the-ceos-role-in-leading-transformation</a:t>
            </a:r>
            <a:endParaRPr sz="14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119397"/>
            <a:ext cx="9144000"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000" b="1" i="0" kern="1200">
                <a:solidFill>
                  <a:schemeClr val="tx1"/>
                </a:solidFill>
                <a:latin typeface="Cinzel" pitchFamily="2" charset="77"/>
                <a:ea typeface="+mj-ea"/>
                <a:cs typeface="+mj-cs"/>
              </a:defRPr>
            </a:lvl1pPr>
          </a:lstStyle>
          <a:p>
            <a:r>
              <a:rPr lang="en-US" dirty="0"/>
              <a:t>Click to edit Master title style</a:t>
            </a:r>
            <a:endParaRPr dirty="0"/>
          </a:p>
        </p:txBody>
      </p:sp>
      <p:sp>
        <p:nvSpPr>
          <p:cNvPr id="3" name="Subtitle 2"/>
          <p:cNvSpPr>
            <a:spLocks noGrp="1"/>
          </p:cNvSpPr>
          <p:nvPr>
            <p:ph type="subTitle" idx="1"/>
          </p:nvPr>
        </p:nvSpPr>
        <p:spPr>
          <a:xfrm>
            <a:off x="1322921" y="2862042"/>
            <a:ext cx="6498159" cy="916641"/>
          </a:xfrm>
        </p:spPr>
        <p:txBody>
          <a:bodyPr vert="horz" lIns="91440" tIns="45720" rIns="91440" bIns="45720" rtlCol="0" anchor="t">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2400" b="0" i="1" kern="1200">
                <a:solidFill>
                  <a:schemeClr val="tx1">
                    <a:tint val="75000"/>
                  </a:schemeClr>
                </a:solidFill>
                <a:latin typeface="Libre Franklin Light" pitchFamily="2" charset="77"/>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5" name="Picture Placeholder 4">
            <a:extLst>
              <a:ext uri="{FF2B5EF4-FFF2-40B4-BE49-F238E27FC236}">
                <a16:creationId xmlns:a16="http://schemas.microsoft.com/office/drawing/2014/main" id="{02893A0C-C678-9E4C-986D-8B60E541EA24}"/>
              </a:ext>
            </a:extLst>
          </p:cNvPr>
          <p:cNvSpPr>
            <a:spLocks noGrp="1"/>
          </p:cNvSpPr>
          <p:nvPr>
            <p:ph type="pic" sz="quarter" idx="10" hasCustomPrompt="1"/>
          </p:nvPr>
        </p:nvSpPr>
        <p:spPr>
          <a:xfrm>
            <a:off x="3393014" y="3917850"/>
            <a:ext cx="2357972" cy="2146300"/>
          </a:xfrm>
        </p:spPr>
        <p:txBody>
          <a:bodyPr/>
          <a:lstStyle/>
          <a:p>
            <a:r>
              <a:rPr lang="en-US" dirty="0"/>
              <a:t>Client Logo</a:t>
            </a:r>
          </a:p>
        </p:txBody>
      </p:sp>
    </p:spTree>
    <p:extLst>
      <p:ext uri="{BB962C8B-B14F-4D97-AF65-F5344CB8AC3E}">
        <p14:creationId xmlns:p14="http://schemas.microsoft.com/office/powerpoint/2010/main" val="2957460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3328CB-2FE2-CC4F-B1ED-3CA0907CF534}" type="datetime1">
              <a:rPr lang="en-US" smtClean="0">
                <a:solidFill>
                  <a:prstClr val="white"/>
                </a:solidFill>
                <a:latin typeface="Arial"/>
              </a:rPr>
              <a:pPr/>
              <a:t>12/2/19</a:t>
            </a:fld>
            <a:endParaRPr lang="en-US" dirty="0">
              <a:solidFill>
                <a:prstClr val="white"/>
              </a:solidFill>
              <a:latin typeface="Arial"/>
            </a:endParaRPr>
          </a:p>
        </p:txBody>
      </p:sp>
      <p:sp>
        <p:nvSpPr>
          <p:cNvPr id="6" name="Footer Placeholder 5"/>
          <p:cNvSpPr>
            <a:spLocks noGrp="1"/>
          </p:cNvSpPr>
          <p:nvPr>
            <p:ph type="ftr" sz="quarter" idx="11"/>
          </p:nvPr>
        </p:nvSpPr>
        <p:spPr>
          <a:xfrm>
            <a:off x="264458" y="6275668"/>
            <a:ext cx="4840941" cy="365125"/>
          </a:xfrm>
          <a:prstGeom prst="rect">
            <a:avLst/>
          </a:prstGeom>
        </p:spPr>
        <p:txBody>
          <a:bodyPr/>
          <a:lstStyle/>
          <a:p>
            <a:endParaRPr lang="en-US" dirty="0">
              <a:solidFill>
                <a:prstClr val="black"/>
              </a:solidFill>
              <a:latin typeface="Arial"/>
            </a:endParaRPr>
          </a:p>
        </p:txBody>
      </p:sp>
      <p:sp>
        <p:nvSpPr>
          <p:cNvPr id="7" name="Slide Number Placeholder 6"/>
          <p:cNvSpPr>
            <a:spLocks noGrp="1"/>
          </p:cNvSpPr>
          <p:nvPr>
            <p:ph type="sldNum" sz="quarter" idx="12"/>
          </p:nvPr>
        </p:nvSpPr>
        <p:spPr/>
        <p:txBody>
          <a:bodyPr/>
          <a:lstStyle/>
          <a:p>
            <a:fld id="{83544990-F431-C044-ADF0-D691380B3C86}" type="slidenum">
              <a:rPr lang="en-US" smtClean="0">
                <a:solidFill>
                  <a:prstClr val="white"/>
                </a:solidFill>
                <a:latin typeface="Arial"/>
              </a:rPr>
              <a:pPr/>
              <a:t>‹#›</a:t>
            </a:fld>
            <a:endParaRPr lang="en-US" dirty="0">
              <a:solidFill>
                <a:prstClr val="white"/>
              </a:solidFill>
              <a:latin typeface="Aria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extLst>
      <p:ext uri="{BB962C8B-B14F-4D97-AF65-F5344CB8AC3E}">
        <p14:creationId xmlns:p14="http://schemas.microsoft.com/office/powerpoint/2010/main" val="1885218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8E4F20A-7A7F-2D4A-8618-2E0C7F6C1B5C}" type="datetime1">
              <a:rPr lang="en-US" smtClean="0">
                <a:solidFill>
                  <a:prstClr val="white"/>
                </a:solidFill>
                <a:latin typeface="Arial"/>
              </a:rPr>
              <a:pPr/>
              <a:t>12/2/19</a:t>
            </a:fld>
            <a:endParaRPr lang="en-US" dirty="0">
              <a:solidFill>
                <a:prstClr val="white"/>
              </a:solidFill>
              <a:latin typeface="Arial"/>
            </a:endParaRPr>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endParaRPr lang="en-US" dirty="0">
              <a:solidFill>
                <a:prstClr val="black"/>
              </a:solidFill>
              <a:latin typeface="Arial"/>
            </a:endParaRPr>
          </a:p>
        </p:txBody>
      </p:sp>
      <p:sp>
        <p:nvSpPr>
          <p:cNvPr id="6" name="Slide Number Placeholder 5"/>
          <p:cNvSpPr>
            <a:spLocks noGrp="1"/>
          </p:cNvSpPr>
          <p:nvPr>
            <p:ph type="sldNum" sz="quarter" idx="12"/>
          </p:nvPr>
        </p:nvSpPr>
        <p:spPr/>
        <p:txBody>
          <a:bodyPr/>
          <a:lstStyle/>
          <a:p>
            <a:fld id="{83544990-F431-C044-ADF0-D691380B3C86}" type="slidenum">
              <a:rPr lang="en-US" smtClean="0">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1418293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Column Content">
    <p:spTree>
      <p:nvGrpSpPr>
        <p:cNvPr id="1" name=""/>
        <p:cNvGrpSpPr/>
        <p:nvPr/>
      </p:nvGrpSpPr>
      <p:grpSpPr>
        <a:xfrm>
          <a:off x="0" y="0"/>
          <a:ext cx="0" cy="0"/>
          <a:chOff x="0" y="0"/>
          <a:chExt cx="0" cy="0"/>
        </a:xfrm>
      </p:grpSpPr>
      <p:sp>
        <p:nvSpPr>
          <p:cNvPr id="8" name="Rectangle 7"/>
          <p:cNvSpPr/>
          <p:nvPr userDrawn="1"/>
        </p:nvSpPr>
        <p:spPr>
          <a:xfrm>
            <a:off x="0" y="1432875"/>
            <a:ext cx="7232716" cy="659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11" name="Title 1"/>
          <p:cNvSpPr>
            <a:spLocks noGrp="1"/>
          </p:cNvSpPr>
          <p:nvPr>
            <p:ph type="title" hasCustomPrompt="1"/>
          </p:nvPr>
        </p:nvSpPr>
        <p:spPr>
          <a:xfrm>
            <a:off x="233314" y="214170"/>
            <a:ext cx="8682038" cy="1137920"/>
          </a:xfrm>
        </p:spPr>
        <p:txBody>
          <a:bodyPr>
            <a:normAutofit/>
          </a:bodyPr>
          <a:lstStyle>
            <a:lvl1pPr algn="l">
              <a:defRPr sz="4800" baseline="0">
                <a:solidFill>
                  <a:schemeClr val="tx1"/>
                </a:solidFill>
              </a:defRPr>
            </a:lvl1pPr>
          </a:lstStyle>
          <a:p>
            <a:r>
              <a:rPr lang="en-US" dirty="0"/>
              <a:t>Your Slide Title</a:t>
            </a:r>
          </a:p>
        </p:txBody>
      </p:sp>
      <p:sp>
        <p:nvSpPr>
          <p:cNvPr id="13" name="Content Placeholder 12"/>
          <p:cNvSpPr>
            <a:spLocks noGrp="1"/>
          </p:cNvSpPr>
          <p:nvPr>
            <p:ph sz="quarter" idx="11"/>
          </p:nvPr>
        </p:nvSpPr>
        <p:spPr>
          <a:xfrm>
            <a:off x="233314" y="1718068"/>
            <a:ext cx="8682038" cy="4911333"/>
          </a:xfrm>
        </p:spPr>
        <p:txBody>
          <a:bodyPr/>
          <a:lstStyle>
            <a:lvl1pPr marL="426709" indent="-426709">
              <a:buClr>
                <a:schemeClr val="tx1">
                  <a:lumMod val="50000"/>
                  <a:lumOff val="50000"/>
                </a:schemeClr>
              </a:buClr>
              <a:buFont typeface="Arial" panose="020B0604020202020204" pitchFamily="34" charset="0"/>
              <a:buChar char="•"/>
              <a:defRPr/>
            </a:lvl1pPr>
            <a:lvl2pPr marL="853419" indent="-365751">
              <a:buClr>
                <a:schemeClr val="tx1">
                  <a:lumMod val="50000"/>
                  <a:lumOff val="50000"/>
                </a:schemeClr>
              </a:buClr>
              <a:buSzPct val="100000"/>
              <a:buFont typeface="Arial" panose="020B0604020202020204" pitchFamily="34" charset="0"/>
              <a:buChar char="•"/>
              <a:defRPr/>
            </a:lvl2pPr>
            <a:lvl3pPr marL="1219170" indent="-304792">
              <a:buClr>
                <a:schemeClr val="tx1">
                  <a:lumMod val="50000"/>
                  <a:lumOff val="50000"/>
                </a:schemeClr>
              </a:buClr>
              <a:buFont typeface="Arial" panose="020B0604020202020204" pitchFamily="34" charset="0"/>
              <a:buChar char="•"/>
              <a:defRPr/>
            </a:lvl3pPr>
            <a:lvl4pPr marL="1828754" indent="-304792">
              <a:buClr>
                <a:schemeClr val="tx1">
                  <a:lumMod val="50000"/>
                  <a:lumOff val="50000"/>
                </a:schemeClr>
              </a:buClr>
              <a:buFont typeface="Arial" panose="020B0604020202020204" pitchFamily="34" charset="0"/>
              <a:buChar char="•"/>
              <a:defRPr/>
            </a:lvl4pPr>
            <a:lvl5pPr marL="1546225" indent="-282575">
              <a:buClr>
                <a:schemeClr val="tx1">
                  <a:lumMod val="50000"/>
                  <a:lumOff val="50000"/>
                </a:schemeClr>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2739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OneQuote">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677201" y="6386190"/>
            <a:ext cx="3775696" cy="411480"/>
          </a:xfrm>
          <a:prstGeom prst="rect">
            <a:avLst/>
          </a:prstGeom>
        </p:spPr>
        <p:txBody>
          <a:bodyPr/>
          <a:lstStyle>
            <a:lvl1pPr>
              <a:defRPr>
                <a:solidFill>
                  <a:schemeClr val="bg1"/>
                </a:solidFill>
              </a:defRPr>
            </a:lvl1pPr>
          </a:lstStyle>
          <a:p>
            <a:r>
              <a:rPr lang="en-US">
                <a:solidFill>
                  <a:prstClr val="white"/>
                </a:solidFill>
                <a:latin typeface="Arial"/>
              </a:rPr>
              <a:t>SC Ed Recruitment &amp; Retention 10/19/17</a:t>
            </a:r>
            <a:endParaRPr lang="en-US" dirty="0">
              <a:solidFill>
                <a:prstClr val="white"/>
              </a:solidFill>
              <a:latin typeface="Arial"/>
            </a:endParaRPr>
          </a:p>
        </p:txBody>
      </p:sp>
      <p:sp>
        <p:nvSpPr>
          <p:cNvPr id="4" name="Slide Number Placeholder 3"/>
          <p:cNvSpPr>
            <a:spLocks noGrp="1"/>
          </p:cNvSpPr>
          <p:nvPr>
            <p:ph type="sldNum" sz="quarter" idx="12"/>
          </p:nvPr>
        </p:nvSpPr>
        <p:spPr>
          <a:xfrm>
            <a:off x="8452818" y="6386190"/>
            <a:ext cx="521280" cy="411480"/>
          </a:xfrm>
        </p:spPr>
        <p:txBody>
          <a:bodyPr/>
          <a:lstStyle>
            <a:lvl1pPr>
              <a:defRPr>
                <a:solidFill>
                  <a:schemeClr val="bg1"/>
                </a:solidFill>
              </a:defRPr>
            </a:lvl1pPr>
          </a:lstStyle>
          <a:p>
            <a:fld id="{C6BF0614-88EF-E141-A4D8-626B55E019E0}" type="slidenum">
              <a:rPr lang="en-US" smtClean="0">
                <a:solidFill>
                  <a:prstClr val="white"/>
                </a:solidFill>
                <a:latin typeface="Arial"/>
              </a:rPr>
              <a:pPr/>
              <a:t>‹#›</a:t>
            </a:fld>
            <a:endParaRPr lang="en-US" dirty="0">
              <a:solidFill>
                <a:prstClr val="white"/>
              </a:solidFill>
              <a:latin typeface="Arial"/>
            </a:endParaRPr>
          </a:p>
        </p:txBody>
      </p:sp>
      <p:sp>
        <p:nvSpPr>
          <p:cNvPr id="5" name="Text Placeholder 4"/>
          <p:cNvSpPr>
            <a:spLocks noGrp="1"/>
          </p:cNvSpPr>
          <p:nvPr>
            <p:ph type="body" sz="quarter" idx="13" hasCustomPrompt="1"/>
          </p:nvPr>
        </p:nvSpPr>
        <p:spPr>
          <a:xfrm>
            <a:off x="836615" y="2151002"/>
            <a:ext cx="7470775" cy="2498725"/>
          </a:xfrm>
        </p:spPr>
        <p:txBody>
          <a:bodyPr/>
          <a:lstStyle>
            <a:lvl1pPr marL="0" indent="0">
              <a:buNone/>
              <a:defRPr>
                <a:solidFill>
                  <a:schemeClr val="bg1"/>
                </a:solidFill>
                <a:effectLst>
                  <a:outerShdw blurRad="38100" dist="38100" dir="2700000" algn="tl">
                    <a:srgbClr val="000000">
                      <a:alpha val="43137"/>
                    </a:srgbClr>
                  </a:outerShdw>
                </a:effectLst>
                <a:latin typeface="Georgia" panose="02040502050405020303" pitchFamily="18" charset="0"/>
              </a:defRPr>
            </a:lvl1pPr>
            <a:lvl2pPr>
              <a:defRPr>
                <a:solidFill>
                  <a:schemeClr val="bg1"/>
                </a:solidFill>
                <a:effectLst>
                  <a:outerShdw blurRad="38100" dist="38100" dir="2700000" algn="tl">
                    <a:srgbClr val="000000">
                      <a:alpha val="43137"/>
                    </a:srgbClr>
                  </a:outerShdw>
                </a:effectLst>
                <a:latin typeface="Georgia" panose="02040502050405020303" pitchFamily="18" charset="0"/>
              </a:defRPr>
            </a:lvl2pPr>
            <a:lvl3pPr>
              <a:defRPr>
                <a:solidFill>
                  <a:schemeClr val="bg1"/>
                </a:solidFill>
                <a:effectLst>
                  <a:outerShdw blurRad="38100" dist="38100" dir="2700000" algn="tl">
                    <a:srgbClr val="000000">
                      <a:alpha val="43137"/>
                    </a:srgbClr>
                  </a:outerShdw>
                </a:effectLst>
                <a:latin typeface="Georgia" panose="02040502050405020303" pitchFamily="18" charset="0"/>
              </a:defRPr>
            </a:lvl3pPr>
            <a:lvl4pPr>
              <a:defRPr>
                <a:solidFill>
                  <a:schemeClr val="bg1"/>
                </a:solidFill>
                <a:effectLst>
                  <a:outerShdw blurRad="38100" dist="38100" dir="2700000" algn="tl">
                    <a:srgbClr val="000000">
                      <a:alpha val="43137"/>
                    </a:srgbClr>
                  </a:outerShdw>
                </a:effectLst>
                <a:latin typeface="Georgia" panose="02040502050405020303" pitchFamily="18" charset="0"/>
              </a:defRPr>
            </a:lvl4pPr>
            <a:lvl5pPr>
              <a:defRPr>
                <a:solidFill>
                  <a:schemeClr val="bg1"/>
                </a:solidFill>
                <a:effectLst>
                  <a:outerShdw blurRad="38100" dist="38100" dir="2700000" algn="tl">
                    <a:srgbClr val="000000">
                      <a:alpha val="43137"/>
                    </a:srgbClr>
                  </a:outerShdw>
                </a:effectLst>
                <a:latin typeface="Georgia" panose="02040502050405020303" pitchFamily="18" charset="0"/>
              </a:defRPr>
            </a:lvl5pPr>
          </a:lstStyle>
          <a:p>
            <a:pPr lvl="0"/>
            <a:r>
              <a:rPr lang="en-US" dirty="0"/>
              <a:t>Quote goes here.</a:t>
            </a:r>
          </a:p>
        </p:txBody>
      </p:sp>
    </p:spTree>
    <p:extLst>
      <p:ext uri="{BB962C8B-B14F-4D97-AF65-F5344CB8AC3E}">
        <p14:creationId xmlns:p14="http://schemas.microsoft.com/office/powerpoint/2010/main" val="427310571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377" y="165326"/>
            <a:ext cx="8008219" cy="903077"/>
          </a:xfrm>
        </p:spPr>
        <p:txBody>
          <a:bodyPr/>
          <a:lstStyle/>
          <a:p>
            <a:r>
              <a:rPr lang="en-US" dirty="0"/>
              <a:t>Click to edit Master title style</a:t>
            </a:r>
            <a:endParaRPr dirty="0"/>
          </a:p>
        </p:txBody>
      </p:sp>
      <p:sp>
        <p:nvSpPr>
          <p:cNvPr id="3" name="Content Placeholder 2"/>
          <p:cNvSpPr>
            <a:spLocks noGrp="1"/>
          </p:cNvSpPr>
          <p:nvPr>
            <p:ph idx="1"/>
          </p:nvPr>
        </p:nvSpPr>
        <p:spPr>
          <a:xfrm>
            <a:off x="549275" y="1078028"/>
            <a:ext cx="8042276" cy="493294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F9DF65-0C85-3D4C-AA9C-2E8D2B8E1E3C}" type="datetime1">
              <a:rPr lang="en-US" smtClean="0">
                <a:solidFill>
                  <a:prstClr val="white"/>
                </a:solidFill>
                <a:latin typeface="Arial"/>
              </a:rPr>
              <a:pPr/>
              <a:t>12/2/19</a:t>
            </a:fld>
            <a:endParaRPr lang="en-US" dirty="0">
              <a:solidFill>
                <a:prstClr val="white"/>
              </a:solidFill>
              <a:latin typeface="Arial"/>
            </a:endParaRPr>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endParaRPr lang="en-US" dirty="0">
              <a:solidFill>
                <a:prstClr val="black"/>
              </a:solidFill>
              <a:latin typeface="Arial"/>
            </a:endParaRPr>
          </a:p>
        </p:txBody>
      </p:sp>
      <p:sp>
        <p:nvSpPr>
          <p:cNvPr id="6" name="Slide Number Placeholder 5"/>
          <p:cNvSpPr>
            <a:spLocks noGrp="1"/>
          </p:cNvSpPr>
          <p:nvPr>
            <p:ph type="sldNum" sz="quarter" idx="12"/>
          </p:nvPr>
        </p:nvSpPr>
        <p:spPr/>
        <p:txBody>
          <a:bodyPr/>
          <a:lstStyle/>
          <a:p>
            <a:fld id="{83544990-F431-C044-ADF0-D691380B3C86}" type="slidenum">
              <a:rPr lang="en-US" smtClean="0">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252047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9E7EED38-C5FC-3947-A49B-B947B022087E}" type="datetime1">
              <a:rPr lang="en-US" smtClean="0">
                <a:solidFill>
                  <a:prstClr val="white"/>
                </a:solidFill>
                <a:latin typeface="Arial"/>
              </a:rPr>
              <a:pPr/>
              <a:t>12/2/19</a:t>
            </a:fld>
            <a:endParaRPr lang="en-US" dirty="0">
              <a:solidFill>
                <a:prstClr val="white"/>
              </a:solidFill>
              <a:latin typeface="Arial"/>
            </a:endParaRPr>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endParaRPr lang="en-US" dirty="0">
              <a:solidFill>
                <a:prstClr val="black"/>
              </a:solidFill>
              <a:latin typeface="Arial"/>
            </a:endParaRPr>
          </a:p>
        </p:txBody>
      </p:sp>
      <p:sp>
        <p:nvSpPr>
          <p:cNvPr id="6" name="Slide Number Placeholder 5"/>
          <p:cNvSpPr>
            <a:spLocks noGrp="1"/>
          </p:cNvSpPr>
          <p:nvPr>
            <p:ph type="sldNum" sz="quarter" idx="12"/>
          </p:nvPr>
        </p:nvSpPr>
        <p:spPr/>
        <p:txBody>
          <a:bodyPr/>
          <a:lstStyle/>
          <a:p>
            <a:fld id="{83544990-F431-C044-ADF0-D691380B3C86}" type="slidenum">
              <a:rPr lang="en-US" smtClean="0">
                <a:solidFill>
                  <a:prstClr val="white"/>
                </a:solidFill>
                <a:latin typeface="Arial"/>
              </a:rPr>
              <a:pPr/>
              <a:t>‹#›</a:t>
            </a:fld>
            <a:endParaRPr lang="en-US" dirty="0">
              <a:solidFill>
                <a:prstClr val="white"/>
              </a:solidFill>
              <a:latin typeface="Aria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extLst>
      <p:ext uri="{BB962C8B-B14F-4D97-AF65-F5344CB8AC3E}">
        <p14:creationId xmlns:p14="http://schemas.microsoft.com/office/powerpoint/2010/main" val="50004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62CE5FD-0083-3849-8569-8E12A9CCADBB}" type="datetime1">
              <a:rPr lang="en-US" smtClean="0">
                <a:solidFill>
                  <a:prstClr val="white"/>
                </a:solidFill>
                <a:latin typeface="Arial"/>
              </a:rPr>
              <a:pPr/>
              <a:t>12/2/19</a:t>
            </a:fld>
            <a:endParaRPr lang="en-US" dirty="0">
              <a:solidFill>
                <a:prstClr val="white"/>
              </a:solidFill>
              <a:latin typeface="Arial"/>
            </a:endParaRPr>
          </a:p>
        </p:txBody>
      </p:sp>
      <p:sp>
        <p:nvSpPr>
          <p:cNvPr id="6" name="Footer Placeholder 5"/>
          <p:cNvSpPr>
            <a:spLocks noGrp="1"/>
          </p:cNvSpPr>
          <p:nvPr>
            <p:ph type="ftr" sz="quarter" idx="11"/>
          </p:nvPr>
        </p:nvSpPr>
        <p:spPr>
          <a:xfrm>
            <a:off x="264458" y="6275668"/>
            <a:ext cx="4840941" cy="365125"/>
          </a:xfrm>
          <a:prstGeom prst="rect">
            <a:avLst/>
          </a:prstGeom>
        </p:spPr>
        <p:txBody>
          <a:bodyPr/>
          <a:lstStyle/>
          <a:p>
            <a:endParaRPr lang="en-US" dirty="0">
              <a:solidFill>
                <a:prstClr val="black"/>
              </a:solidFill>
              <a:latin typeface="Arial"/>
            </a:endParaRPr>
          </a:p>
        </p:txBody>
      </p:sp>
      <p:sp>
        <p:nvSpPr>
          <p:cNvPr id="7" name="Slide Number Placeholder 6"/>
          <p:cNvSpPr>
            <a:spLocks noGrp="1"/>
          </p:cNvSpPr>
          <p:nvPr>
            <p:ph type="sldNum" sz="quarter" idx="12"/>
          </p:nvPr>
        </p:nvSpPr>
        <p:spPr/>
        <p:txBody>
          <a:bodyPr/>
          <a:lstStyle/>
          <a:p>
            <a:fld id="{83544990-F431-C044-ADF0-D691380B3C86}" type="slidenum">
              <a:rPr lang="en-US" smtClean="0">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1927038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hasCustomPrompt="1"/>
          </p:nvPr>
        </p:nvSpPr>
        <p:spPr>
          <a:xfrm>
            <a:off x="549274" y="1453224"/>
            <a:ext cx="3840480" cy="750887"/>
          </a:xfrm>
        </p:spPr>
        <p:txBody>
          <a:bodyPr anchor="t">
            <a:noAutofit/>
          </a:bodyPr>
          <a:lstStyle>
            <a:lvl1pPr marL="0" indent="0" algn="ctr">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549274" y="2347415"/>
            <a:ext cx="3840480" cy="3596185"/>
          </a:xfrm>
        </p:spPr>
        <p:txBody>
          <a:bodyPr anchor="t">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hasCustomPrompt="1"/>
          </p:nvPr>
        </p:nvSpPr>
        <p:spPr>
          <a:xfrm>
            <a:off x="4751070" y="1453224"/>
            <a:ext cx="3840480" cy="750887"/>
          </a:xfrm>
        </p:spPr>
        <p:txBody>
          <a:bodyPr anchor="t">
            <a:noAutofit/>
          </a:bodyPr>
          <a:lstStyle>
            <a:lvl1pPr marL="0" indent="0" algn="ctr">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4751070" y="2347415"/>
            <a:ext cx="3840480" cy="3596185"/>
          </a:xfrm>
        </p:spPr>
        <p:txBody>
          <a:bodyPr anchor="t">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1DB5286B-4010-0148-A79D-262480F1CA7A}" type="datetime1">
              <a:rPr lang="en-US" smtClean="0">
                <a:solidFill>
                  <a:prstClr val="white"/>
                </a:solidFill>
                <a:latin typeface="Arial"/>
              </a:rPr>
              <a:pPr/>
              <a:t>12/2/19</a:t>
            </a:fld>
            <a:endParaRPr lang="en-US" dirty="0">
              <a:solidFill>
                <a:prstClr val="white"/>
              </a:solidFill>
              <a:latin typeface="Arial"/>
            </a:endParaRPr>
          </a:p>
        </p:txBody>
      </p:sp>
      <p:sp>
        <p:nvSpPr>
          <p:cNvPr id="8" name="Footer Placeholder 7"/>
          <p:cNvSpPr>
            <a:spLocks noGrp="1"/>
          </p:cNvSpPr>
          <p:nvPr>
            <p:ph type="ftr" sz="quarter" idx="11"/>
          </p:nvPr>
        </p:nvSpPr>
        <p:spPr>
          <a:xfrm>
            <a:off x="264458" y="6275668"/>
            <a:ext cx="4840941" cy="365125"/>
          </a:xfrm>
          <a:prstGeom prst="rect">
            <a:avLst/>
          </a:prstGeom>
        </p:spPr>
        <p:txBody>
          <a:bodyPr/>
          <a:lstStyle/>
          <a:p>
            <a:endParaRPr lang="en-US" dirty="0">
              <a:solidFill>
                <a:prstClr val="black"/>
              </a:solidFill>
              <a:latin typeface="Arial"/>
            </a:endParaRPr>
          </a:p>
        </p:txBody>
      </p:sp>
      <p:sp>
        <p:nvSpPr>
          <p:cNvPr id="9" name="Slide Number Placeholder 8"/>
          <p:cNvSpPr>
            <a:spLocks noGrp="1"/>
          </p:cNvSpPr>
          <p:nvPr>
            <p:ph type="sldNum" sz="quarter" idx="12"/>
          </p:nvPr>
        </p:nvSpPr>
        <p:spPr/>
        <p:txBody>
          <a:bodyPr/>
          <a:lstStyle/>
          <a:p>
            <a:fld id="{83544990-F431-C044-ADF0-D691380B3C86}" type="slidenum">
              <a:rPr lang="en-US" smtClean="0">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93628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fld id="{8E6CE591-B2E8-C94A-93DC-AE296D64B4F1}" type="datetime1">
              <a:rPr lang="en-US" smtClean="0">
                <a:solidFill>
                  <a:prstClr val="white"/>
                </a:solidFill>
                <a:latin typeface="Arial"/>
              </a:rPr>
              <a:pPr/>
              <a:t>12/2/19</a:t>
            </a:fld>
            <a:endParaRPr lang="en-US" dirty="0">
              <a:solidFill>
                <a:prstClr val="white"/>
              </a:solidFill>
              <a:latin typeface="Arial"/>
            </a:endParaRPr>
          </a:p>
        </p:txBody>
      </p:sp>
      <p:sp>
        <p:nvSpPr>
          <p:cNvPr id="4" name="Footer Placeholder 3"/>
          <p:cNvSpPr>
            <a:spLocks noGrp="1"/>
          </p:cNvSpPr>
          <p:nvPr>
            <p:ph type="ftr" sz="quarter" idx="11"/>
          </p:nvPr>
        </p:nvSpPr>
        <p:spPr>
          <a:xfrm>
            <a:off x="264458" y="6275668"/>
            <a:ext cx="4840941" cy="365125"/>
          </a:xfrm>
          <a:prstGeom prst="rect">
            <a:avLst/>
          </a:prstGeom>
        </p:spPr>
        <p:txBody>
          <a:bodyPr/>
          <a:lstStyle/>
          <a:p>
            <a:endParaRPr lang="en-US" dirty="0">
              <a:solidFill>
                <a:prstClr val="black"/>
              </a:solidFill>
              <a:latin typeface="Arial"/>
            </a:endParaRPr>
          </a:p>
        </p:txBody>
      </p:sp>
      <p:sp>
        <p:nvSpPr>
          <p:cNvPr id="5" name="Slide Number Placeholder 4"/>
          <p:cNvSpPr>
            <a:spLocks noGrp="1"/>
          </p:cNvSpPr>
          <p:nvPr>
            <p:ph type="sldNum" sz="quarter" idx="12"/>
          </p:nvPr>
        </p:nvSpPr>
        <p:spPr/>
        <p:txBody>
          <a:bodyPr/>
          <a:lstStyle/>
          <a:p>
            <a:fld id="{83544990-F431-C044-ADF0-D691380B3C86}" type="slidenum">
              <a:rPr lang="en-US" smtClean="0">
                <a:solidFill>
                  <a:prstClr val="white"/>
                </a:solidFill>
                <a:latin typeface="Arial"/>
              </a:rPr>
              <a:pPr/>
              <a:t>‹#›</a:t>
            </a:fld>
            <a:endParaRPr lang="en-US" dirty="0">
              <a:solidFill>
                <a:prstClr val="white"/>
              </a:solidFill>
              <a:latin typeface="Arial"/>
            </a:endParaRPr>
          </a:p>
        </p:txBody>
      </p:sp>
    </p:spTree>
    <p:extLst>
      <p:ext uri="{BB962C8B-B14F-4D97-AF65-F5344CB8AC3E}">
        <p14:creationId xmlns:p14="http://schemas.microsoft.com/office/powerpoint/2010/main" val="1214636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FD571-C11D-784D-89D9-D0D8DA3453DA}" type="datetime1">
              <a:rPr lang="en-US" smtClean="0">
                <a:solidFill>
                  <a:prstClr val="white"/>
                </a:solidFill>
                <a:latin typeface="Arial"/>
              </a:rPr>
              <a:pPr/>
              <a:t>12/2/19</a:t>
            </a:fld>
            <a:endParaRPr lang="en-US" dirty="0">
              <a:solidFill>
                <a:prstClr val="white"/>
              </a:solidFill>
              <a:latin typeface="Arial"/>
            </a:endParaRPr>
          </a:p>
        </p:txBody>
      </p:sp>
      <p:sp>
        <p:nvSpPr>
          <p:cNvPr id="3" name="Footer Placeholder 2"/>
          <p:cNvSpPr>
            <a:spLocks noGrp="1"/>
          </p:cNvSpPr>
          <p:nvPr>
            <p:ph type="ftr" sz="quarter" idx="11"/>
          </p:nvPr>
        </p:nvSpPr>
        <p:spPr>
          <a:xfrm>
            <a:off x="264458" y="6275668"/>
            <a:ext cx="4840941" cy="365125"/>
          </a:xfrm>
          <a:prstGeom prst="rect">
            <a:avLst/>
          </a:prstGeom>
        </p:spPr>
        <p:txBody>
          <a:bodyPr/>
          <a:lstStyle/>
          <a:p>
            <a:endParaRPr lang="en-US" dirty="0">
              <a:solidFill>
                <a:prstClr val="black"/>
              </a:solidFill>
              <a:latin typeface="Arial"/>
            </a:endParaRPr>
          </a:p>
        </p:txBody>
      </p:sp>
      <p:sp>
        <p:nvSpPr>
          <p:cNvPr id="4" name="Slide Number Placeholder 3"/>
          <p:cNvSpPr>
            <a:spLocks noGrp="1"/>
          </p:cNvSpPr>
          <p:nvPr>
            <p:ph type="sldNum" sz="quarter" idx="12"/>
          </p:nvPr>
        </p:nvSpPr>
        <p:spPr/>
        <p:txBody>
          <a:bodyPr/>
          <a:lstStyle/>
          <a:p>
            <a:fld id="{83544990-F431-C044-ADF0-D691380B3C86}" type="slidenum">
              <a:rPr lang="en-US" smtClean="0">
                <a:solidFill>
                  <a:prstClr val="white"/>
                </a:solidFill>
                <a:latin typeface="Arial"/>
              </a:rPr>
              <a:pPr/>
              <a:t>‹#›</a:t>
            </a:fld>
            <a:endParaRPr lang="en-US" dirty="0">
              <a:solidFill>
                <a:prstClr val="white"/>
              </a:solidFill>
              <a:latin typeface="Arial"/>
            </a:endParaRPr>
          </a:p>
        </p:txBody>
      </p:sp>
      <p:sp>
        <p:nvSpPr>
          <p:cNvPr id="5" name="Rectangle 4">
            <a:extLst>
              <a:ext uri="{FF2B5EF4-FFF2-40B4-BE49-F238E27FC236}">
                <a16:creationId xmlns:a16="http://schemas.microsoft.com/office/drawing/2014/main" id="{CC9EE142-4C9E-E945-BCFB-9BF208D01CA8}"/>
              </a:ext>
            </a:extLst>
          </p:cNvPr>
          <p:cNvSpPr/>
          <p:nvPr userDrawn="1"/>
        </p:nvSpPr>
        <p:spPr>
          <a:xfrm>
            <a:off x="7654565" y="0"/>
            <a:ext cx="1489435" cy="13480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Tree>
    <p:extLst>
      <p:ext uri="{BB962C8B-B14F-4D97-AF65-F5344CB8AC3E}">
        <p14:creationId xmlns:p14="http://schemas.microsoft.com/office/powerpoint/2010/main" val="98179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Picture">
    <p:spTree>
      <p:nvGrpSpPr>
        <p:cNvPr id="1" name=""/>
        <p:cNvGrpSpPr/>
        <p:nvPr/>
      </p:nvGrpSpPr>
      <p:grpSpPr>
        <a:xfrm>
          <a:off x="0" y="0"/>
          <a:ext cx="0" cy="0"/>
          <a:chOff x="0" y="0"/>
          <a:chExt cx="0" cy="0"/>
        </a:xfrm>
      </p:grpSpPr>
      <p:sp>
        <p:nvSpPr>
          <p:cNvPr id="2" name="Title 1"/>
          <p:cNvSpPr>
            <a:spLocks noGrp="1"/>
          </p:cNvSpPr>
          <p:nvPr>
            <p:ph type="title"/>
          </p:nvPr>
        </p:nvSpPr>
        <p:spPr>
          <a:xfrm>
            <a:off x="0" y="1078029"/>
            <a:ext cx="9143999" cy="792145"/>
          </a:xfrm>
          <a:solidFill>
            <a:srgbClr val="FFFFFF">
              <a:alpha val="60392"/>
            </a:srgbClr>
          </a:solidFill>
        </p:spPr>
        <p:txBody>
          <a:bodyPr anchor="ctr"/>
          <a:lstStyle>
            <a:lvl1pPr algn="ctr">
              <a:defRPr sz="4000" b="1"/>
            </a:lvl1pPr>
          </a:lstStyle>
          <a:p>
            <a:r>
              <a:rPr lang="en-US"/>
              <a:t>Click to edit Master title style</a:t>
            </a:r>
            <a:endParaRPr/>
          </a:p>
        </p:txBody>
      </p:sp>
      <p:sp>
        <p:nvSpPr>
          <p:cNvPr id="12" name="Content Placeholder 11">
            <a:extLst>
              <a:ext uri="{FF2B5EF4-FFF2-40B4-BE49-F238E27FC236}">
                <a16:creationId xmlns:a16="http://schemas.microsoft.com/office/drawing/2014/main" id="{F56480EC-BD97-3346-99F9-76317900A869}"/>
              </a:ext>
            </a:extLst>
          </p:cNvPr>
          <p:cNvSpPr>
            <a:spLocks noGrp="1"/>
          </p:cNvSpPr>
          <p:nvPr>
            <p:ph sz="quarter" idx="10"/>
          </p:nvPr>
        </p:nvSpPr>
        <p:spPr>
          <a:xfrm>
            <a:off x="0" y="2553218"/>
            <a:ext cx="9144000" cy="1277937"/>
          </a:xfrm>
          <a:solidFill>
            <a:srgbClr val="FFFFFF">
              <a:alpha val="61961"/>
            </a:srgbClr>
          </a:solidFill>
        </p:spPr>
        <p:txBody>
          <a:bodyPr anchor="ctr"/>
          <a:lstStyle>
            <a:lvl1pPr marL="0" indent="0" algn="ctr">
              <a:buNone/>
              <a:defRPr/>
            </a:lvl1pPr>
            <a:lvl2pPr marL="349250" indent="0" algn="ctr">
              <a:buNone/>
              <a:defRPr/>
            </a:lvl2pPr>
            <a:lvl3pPr marL="685800" indent="0" algn="ctr">
              <a:buNone/>
              <a:defRPr/>
            </a:lvl3pPr>
            <a:lvl4pPr marL="968375" indent="0" algn="ctr">
              <a:buNone/>
              <a:defRPr/>
            </a:lvl4pPr>
            <a:lvl5pPr marL="1263650" indent="0" algn="ctr">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7582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ark Picture">
    <p:spTree>
      <p:nvGrpSpPr>
        <p:cNvPr id="1" name=""/>
        <p:cNvGrpSpPr/>
        <p:nvPr/>
      </p:nvGrpSpPr>
      <p:grpSpPr>
        <a:xfrm>
          <a:off x="0" y="0"/>
          <a:ext cx="0" cy="0"/>
          <a:chOff x="0" y="0"/>
          <a:chExt cx="0" cy="0"/>
        </a:xfrm>
      </p:grpSpPr>
      <p:sp>
        <p:nvSpPr>
          <p:cNvPr id="2" name="Title 1"/>
          <p:cNvSpPr>
            <a:spLocks noGrp="1"/>
          </p:cNvSpPr>
          <p:nvPr>
            <p:ph type="title"/>
          </p:nvPr>
        </p:nvSpPr>
        <p:spPr>
          <a:xfrm>
            <a:off x="0" y="1078029"/>
            <a:ext cx="9143999" cy="792145"/>
          </a:xfrm>
          <a:solidFill>
            <a:srgbClr val="000000">
              <a:alpha val="61961"/>
            </a:srgbClr>
          </a:solidFill>
        </p:spPr>
        <p:txBody>
          <a:bodyPr anchor="ctr"/>
          <a:lstStyle>
            <a:lvl1pPr algn="ctr">
              <a:defRPr sz="4000" b="1">
                <a:solidFill>
                  <a:schemeClr val="bg1"/>
                </a:solidFill>
              </a:defRPr>
            </a:lvl1pPr>
          </a:lstStyle>
          <a:p>
            <a:r>
              <a:rPr lang="en-US"/>
              <a:t>Click to edit Master title style</a:t>
            </a:r>
            <a:endParaRPr/>
          </a:p>
        </p:txBody>
      </p:sp>
      <p:sp>
        <p:nvSpPr>
          <p:cNvPr id="12" name="Content Placeholder 11">
            <a:extLst>
              <a:ext uri="{FF2B5EF4-FFF2-40B4-BE49-F238E27FC236}">
                <a16:creationId xmlns:a16="http://schemas.microsoft.com/office/drawing/2014/main" id="{F56480EC-BD97-3346-99F9-76317900A869}"/>
              </a:ext>
            </a:extLst>
          </p:cNvPr>
          <p:cNvSpPr>
            <a:spLocks noGrp="1"/>
          </p:cNvSpPr>
          <p:nvPr>
            <p:ph sz="quarter" idx="10"/>
          </p:nvPr>
        </p:nvSpPr>
        <p:spPr>
          <a:xfrm>
            <a:off x="0" y="2553218"/>
            <a:ext cx="9144000" cy="1277937"/>
          </a:xfrm>
          <a:solidFill>
            <a:srgbClr val="000000">
              <a:alpha val="61961"/>
            </a:srgbClr>
          </a:solidFill>
        </p:spPr>
        <p:txBody>
          <a:bodyPr anchor="ctr"/>
          <a:lstStyle>
            <a:lvl1pPr marL="0" indent="0" algn="ctr">
              <a:buNone/>
              <a:defRPr>
                <a:solidFill>
                  <a:schemeClr val="bg1"/>
                </a:solidFill>
              </a:defRPr>
            </a:lvl1pPr>
            <a:lvl2pPr marL="349250" indent="0" algn="ctr">
              <a:buNone/>
              <a:defRPr>
                <a:solidFill>
                  <a:schemeClr val="bg1"/>
                </a:solidFill>
              </a:defRPr>
            </a:lvl2pPr>
            <a:lvl3pPr marL="685800" indent="0" algn="ctr">
              <a:buNone/>
              <a:defRPr>
                <a:solidFill>
                  <a:schemeClr val="bg1"/>
                </a:solidFill>
              </a:defRPr>
            </a:lvl3pPr>
            <a:lvl4pPr marL="968375" indent="0" algn="ctr">
              <a:buNone/>
              <a:defRPr>
                <a:solidFill>
                  <a:schemeClr val="bg1"/>
                </a:solidFill>
              </a:defRPr>
            </a:lvl4pPr>
            <a:lvl5pPr marL="1263650" indent="0" algn="ctr">
              <a:buNone/>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2177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662" y="107576"/>
            <a:ext cx="7962559" cy="941578"/>
          </a:xfrm>
          <a:prstGeom prst="rect">
            <a:avLst/>
          </a:prstGeom>
        </p:spPr>
        <p:txBody>
          <a:bodyPr vert="horz" lIns="91440" tIns="45720" rIns="91440" bIns="45720" rtlCol="0" anchor="ctr" anchorCtr="0">
            <a:noAutofit/>
          </a:bodyPr>
          <a:lstStyle/>
          <a:p>
            <a:r>
              <a:rPr lang="en-US" dirty="0"/>
              <a:t>Click to edit Master title style</a:t>
            </a:r>
            <a:endParaRPr dirty="0"/>
          </a:p>
        </p:txBody>
      </p:sp>
      <p:sp>
        <p:nvSpPr>
          <p:cNvPr id="3" name="Text Placeholder 2"/>
          <p:cNvSpPr>
            <a:spLocks noGrp="1"/>
          </p:cNvSpPr>
          <p:nvPr>
            <p:ph type="body" idx="1"/>
          </p:nvPr>
        </p:nvSpPr>
        <p:spPr>
          <a:xfrm>
            <a:off x="549275" y="1127858"/>
            <a:ext cx="8042276" cy="481574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43407761-13A2-C245-AB9A-1838A3D13A31}" type="datetime1">
              <a:rPr lang="en-US" smtClean="0">
                <a:solidFill>
                  <a:prstClr val="white"/>
                </a:solidFill>
                <a:latin typeface="Arial"/>
              </a:rPr>
              <a:pPr/>
              <a:t>12/2/19</a:t>
            </a:fld>
            <a:endParaRPr lang="en-US" dirty="0">
              <a:solidFill>
                <a:prstClr val="white"/>
              </a:solidFill>
              <a:latin typeface="Arial"/>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83544990-F431-C044-ADF0-D691380B3C86}" type="slidenum">
              <a:rPr lang="en-US" smtClean="0">
                <a:solidFill>
                  <a:prstClr val="white"/>
                </a:solidFill>
                <a:latin typeface="Arial"/>
              </a:rPr>
              <a:pPr/>
              <a:t>‹#›</a:t>
            </a:fld>
            <a:endParaRPr lang="en-US" dirty="0">
              <a:solidFill>
                <a:prstClr val="white"/>
              </a:solidFill>
              <a:latin typeface="Arial"/>
            </a:endParaRPr>
          </a:p>
        </p:txBody>
      </p:sp>
      <p:sp>
        <p:nvSpPr>
          <p:cNvPr id="7" name="Rectangle 6">
            <a:extLst>
              <a:ext uri="{FF2B5EF4-FFF2-40B4-BE49-F238E27FC236}">
                <a16:creationId xmlns:a16="http://schemas.microsoft.com/office/drawing/2014/main" id="{92C2CCC8-B892-E24E-ADE0-81E05D393CB9}"/>
              </a:ext>
            </a:extLst>
          </p:cNvPr>
          <p:cNvSpPr/>
          <p:nvPr userDrawn="1"/>
        </p:nvSpPr>
        <p:spPr>
          <a:xfrm>
            <a:off x="1" y="6196964"/>
            <a:ext cx="9143999" cy="661035"/>
          </a:xfrm>
          <a:prstGeom prst="rect">
            <a:avLst/>
          </a:prstGeom>
          <a:solidFill>
            <a:srgbClr val="195D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8" name="Rectangle 1">
            <a:extLst>
              <a:ext uri="{FF2B5EF4-FFF2-40B4-BE49-F238E27FC236}">
                <a16:creationId xmlns:a16="http://schemas.microsoft.com/office/drawing/2014/main" id="{D117C1FB-AE8D-EA49-B4A9-784D47AB6FCC}"/>
              </a:ext>
            </a:extLst>
          </p:cNvPr>
          <p:cNvSpPr>
            <a:spLocks noChangeArrowheads="1"/>
          </p:cNvSpPr>
          <p:nvPr userDrawn="1"/>
        </p:nvSpPr>
        <p:spPr bwMode="auto">
          <a:xfrm>
            <a:off x="6669489" y="6364367"/>
            <a:ext cx="2397512"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600" dirty="0">
                <a:solidFill>
                  <a:srgbClr val="FFFFFF"/>
                </a:solidFill>
                <a:latin typeface="Libre Franklin Light" pitchFamily="2" charset="77"/>
              </a:rPr>
              <a:t>www.pgleadership.com</a:t>
            </a:r>
            <a:endParaRPr lang="en-US" altLang="en-US" sz="800" dirty="0">
              <a:solidFill>
                <a:prstClr val="black"/>
              </a:solidFill>
              <a:latin typeface="Libre Franklin Light" pitchFamily="2" charset="77"/>
            </a:endParaRPr>
          </a:p>
        </p:txBody>
      </p:sp>
      <p:pic>
        <p:nvPicPr>
          <p:cNvPr id="9" name="Picture 2" descr="https://lh5.googleusercontent.com/WqiyA29UpvCsldsPlXHfT8OfXtl_UF4HD-H7a12sOKpOil_Q9o42k5UnFqP8vU2VcQiuUlbYL0UdOz1EbwkZevWQJDsizoendK9nMIS6lHeYAS0d8jAGlGhSjObmpLBvnf63RkE704Q">
            <a:extLst>
              <a:ext uri="{FF2B5EF4-FFF2-40B4-BE49-F238E27FC236}">
                <a16:creationId xmlns:a16="http://schemas.microsoft.com/office/drawing/2014/main" id="{84E96311-0527-2B4B-9BA2-3065F928EBB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2662" y="6245517"/>
            <a:ext cx="2288787" cy="56006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https://lh4.googleusercontent.com/qujCPlfxb3ZlzYwduJEri0TTiUd6tT3OAKLZHLUuTSEQgb3iYf0BQO8dVTdfI27cWRRwbxXPXpZHZai0naoPQjhXSs85DoZVl2IGo2lGepyT1NqRntrYzcsihPC6AjZ5CPWAG0XDjGQ">
            <a:extLst>
              <a:ext uri="{FF2B5EF4-FFF2-40B4-BE49-F238E27FC236}">
                <a16:creationId xmlns:a16="http://schemas.microsoft.com/office/drawing/2014/main" id="{19BF1BFE-1E7B-194F-8CAF-ABB2AC1AE0FC}"/>
              </a:ext>
            </a:extLst>
          </p:cNvPr>
          <p:cNvPicPr>
            <a:picLocks noChangeAspect="1" noChangeArrowheads="1"/>
          </p:cNvPicPr>
          <p:nvPr userDrawn="1"/>
        </p:nvPicPr>
        <p:blipFill>
          <a:blip r:embed="rId16">
            <a:alphaModFix amt="20000"/>
            <a:extLst>
              <a:ext uri="{28A0092B-C50C-407E-A947-70E740481C1C}">
                <a14:useLocalDpi xmlns:a14="http://schemas.microsoft.com/office/drawing/2010/main" val="0"/>
              </a:ext>
            </a:extLst>
          </a:blip>
          <a:srcRect/>
          <a:stretch>
            <a:fillRect/>
          </a:stretch>
        </p:blipFill>
        <p:spPr bwMode="auto">
          <a:xfrm>
            <a:off x="8015015" y="0"/>
            <a:ext cx="1128985" cy="11193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300603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sldNum="0" hdr="0" ftr="0" dt="0"/>
  <p:txStyles>
    <p:titleStyle>
      <a:lvl1pPr algn="ctr" defTabSz="914400" rtl="0" eaLnBrk="1" latinLnBrk="0" hangingPunct="1">
        <a:spcBef>
          <a:spcPct val="0"/>
        </a:spcBef>
        <a:buNone/>
        <a:defRPr sz="4000" b="1" i="0" kern="1200">
          <a:solidFill>
            <a:schemeClr val="tx1"/>
          </a:solidFill>
          <a:latin typeface="Cinzel" pitchFamily="2" charset="77"/>
          <a:ea typeface="+mj-ea"/>
          <a:cs typeface="+mj-cs"/>
        </a:defRPr>
      </a:lvl1pPr>
    </p:titleStyle>
    <p:bodyStyle>
      <a:lvl1pPr marL="349250" indent="-349250" algn="l" defTabSz="914400" rtl="0" eaLnBrk="1" latinLnBrk="0" hangingPunct="1">
        <a:spcBef>
          <a:spcPts val="2000"/>
        </a:spcBef>
        <a:buClr>
          <a:schemeClr val="tx1">
            <a:lumMod val="50000"/>
            <a:lumOff val="50000"/>
          </a:schemeClr>
        </a:buClr>
        <a:buSzPct val="110000"/>
        <a:buFont typeface="Arial" panose="020B0604020202020204" pitchFamily="34" charset="0"/>
        <a:buChar char="•"/>
        <a:defRPr sz="2400" b="0" i="0" kern="1200">
          <a:solidFill>
            <a:srgbClr val="194D40"/>
          </a:solidFill>
          <a:latin typeface="Libre Franklin Light" pitchFamily="2" charset="77"/>
          <a:ea typeface="+mn-ea"/>
          <a:cs typeface="Arial" panose="020B0604020202020204" pitchFamily="34" charset="0"/>
        </a:defRPr>
      </a:lvl1pPr>
      <a:lvl2pPr marL="685800" indent="-336550" algn="l" defTabSz="914400" rtl="0" eaLnBrk="1" latinLnBrk="0" hangingPunct="1">
        <a:spcBef>
          <a:spcPts val="600"/>
        </a:spcBef>
        <a:buClr>
          <a:schemeClr val="tx1">
            <a:lumMod val="50000"/>
            <a:lumOff val="50000"/>
          </a:schemeClr>
        </a:buClr>
        <a:buSzPct val="110000"/>
        <a:buFont typeface="Arial" panose="020B0604020202020204" pitchFamily="34" charset="0"/>
        <a:buChar char="•"/>
        <a:defRPr sz="2400" b="0" i="0" kern="1200">
          <a:solidFill>
            <a:srgbClr val="194D40"/>
          </a:solidFill>
          <a:latin typeface="Libre Franklin Light" pitchFamily="2" charset="77"/>
          <a:ea typeface="+mn-ea"/>
          <a:cs typeface="Arial" panose="020B0604020202020204" pitchFamily="34" charset="0"/>
        </a:defRPr>
      </a:lvl2pPr>
      <a:lvl3pPr marL="968375" indent="-282575" algn="l" defTabSz="914400" rtl="0" eaLnBrk="1" latinLnBrk="0" hangingPunct="1">
        <a:spcBef>
          <a:spcPts val="600"/>
        </a:spcBef>
        <a:buClr>
          <a:schemeClr val="tx1">
            <a:lumMod val="50000"/>
            <a:lumOff val="50000"/>
          </a:schemeClr>
        </a:buClr>
        <a:buSzPct val="110000"/>
        <a:buFont typeface="Arial" panose="020B0604020202020204" pitchFamily="34" charset="0"/>
        <a:buChar char="•"/>
        <a:defRPr sz="2400" b="0" i="0" kern="1200">
          <a:solidFill>
            <a:srgbClr val="194D40"/>
          </a:solidFill>
          <a:latin typeface="Libre Franklin Light" pitchFamily="2" charset="77"/>
          <a:ea typeface="+mn-ea"/>
          <a:cs typeface="Arial" panose="020B0604020202020204" pitchFamily="34" charset="0"/>
        </a:defRPr>
      </a:lvl3pPr>
      <a:lvl4pPr marL="1263650" indent="-295275" algn="l" defTabSz="914400" rtl="0" eaLnBrk="1" latinLnBrk="0" hangingPunct="1">
        <a:spcBef>
          <a:spcPts val="600"/>
        </a:spcBef>
        <a:buClr>
          <a:schemeClr val="tx1">
            <a:lumMod val="50000"/>
            <a:lumOff val="50000"/>
          </a:schemeClr>
        </a:buClr>
        <a:buSzPct val="110000"/>
        <a:buFont typeface="Arial" panose="020B0604020202020204" pitchFamily="34" charset="0"/>
        <a:buChar char="•"/>
        <a:defRPr sz="2400" b="0" i="0" kern="1200">
          <a:solidFill>
            <a:srgbClr val="194D40"/>
          </a:solidFill>
          <a:latin typeface="Libre Franklin Light" pitchFamily="2" charset="77"/>
          <a:ea typeface="+mn-ea"/>
          <a:cs typeface="Arial" panose="020B0604020202020204" pitchFamily="34" charset="0"/>
        </a:defRPr>
      </a:lvl4pPr>
      <a:lvl5pPr marL="1546225" indent="-282575" algn="l" defTabSz="914400" rtl="0" eaLnBrk="1" latinLnBrk="0" hangingPunct="1">
        <a:spcBef>
          <a:spcPts val="600"/>
        </a:spcBef>
        <a:buClr>
          <a:schemeClr val="tx1">
            <a:lumMod val="50000"/>
            <a:lumOff val="50000"/>
          </a:schemeClr>
        </a:buClr>
        <a:buSzPct val="110000"/>
        <a:buFont typeface="Arial" panose="020B0604020202020204" pitchFamily="34" charset="0"/>
        <a:buChar char="•"/>
        <a:defRPr sz="2400" b="0" i="0" kern="1200">
          <a:solidFill>
            <a:srgbClr val="194D40"/>
          </a:solidFill>
          <a:latin typeface="Libre Franklin Light" pitchFamily="2" charset="77"/>
          <a:ea typeface="+mn-ea"/>
          <a:cs typeface="Arial" panose="020B060402020202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032"/>
          <p:cNvSpPr/>
          <p:nvPr/>
        </p:nvSpPr>
        <p:spPr>
          <a:xfrm>
            <a:off x="-1" y="5722"/>
            <a:ext cx="9144000" cy="6259797"/>
          </a:xfrm>
          <a:prstGeom prst="rect">
            <a:avLst/>
          </a:prstGeom>
          <a:blipFill dpi="0" rotWithShape="1">
            <a:blip r:embed="rId2">
              <a:alphaModFix/>
            </a:blip>
            <a:srcRect/>
            <a:stretch>
              <a:fillRect/>
            </a:stretch>
          </a:blipFill>
          <a:ln>
            <a:noFill/>
          </a:ln>
        </p:spPr>
        <p:txBody>
          <a:bodyPr wrap="square" lIns="0" tIns="0" rIns="0" bIns="0" anchor="t" anchorCtr="0">
            <a:noAutofit/>
          </a:bodyPr>
          <a:lstStyle/>
          <a:p>
            <a:pPr indent="-62484">
              <a:buClr>
                <a:srgbClr val="000000"/>
              </a:buClr>
              <a:buFont typeface="Arial"/>
              <a:buNone/>
            </a:pPr>
            <a:endParaRPr sz="984">
              <a:solidFill>
                <a:srgbClr val="000000"/>
              </a:solidFill>
              <a:latin typeface="Arial"/>
              <a:ea typeface="Arial"/>
              <a:cs typeface="Arial"/>
              <a:sym typeface="Arial"/>
            </a:endParaRPr>
          </a:p>
        </p:txBody>
      </p:sp>
      <p:sp>
        <p:nvSpPr>
          <p:cNvPr id="4" name="Title 3"/>
          <p:cNvSpPr>
            <a:spLocks noGrp="1"/>
          </p:cNvSpPr>
          <p:nvPr>
            <p:ph type="title"/>
          </p:nvPr>
        </p:nvSpPr>
        <p:spPr>
          <a:xfrm>
            <a:off x="1" y="233939"/>
            <a:ext cx="8286749" cy="746372"/>
          </a:xfrm>
          <a:solidFill>
            <a:srgbClr val="000000">
              <a:alpha val="0"/>
            </a:srgbClr>
          </a:solidFill>
        </p:spPr>
        <p:txBody>
          <a:bodyPr/>
          <a:lstStyle/>
          <a:p>
            <a:r>
              <a:rPr lang="en" dirty="0">
                <a:solidFill>
                  <a:schemeClr val="tx1"/>
                </a:solidFill>
                <a:latin typeface="Cinzel Bold"/>
                <a:ea typeface="Roboto"/>
                <a:cs typeface="Cinzel Bold"/>
                <a:sym typeface="Roboto"/>
              </a:rPr>
              <a:t>Leadership Story</a:t>
            </a:r>
            <a:endParaRPr lang="en-US" dirty="0">
              <a:solidFill>
                <a:schemeClr val="tx1"/>
              </a:solidFill>
              <a:latin typeface="Cinzel Bold"/>
              <a:cs typeface="Cinzel Bold"/>
            </a:endParaRPr>
          </a:p>
        </p:txBody>
      </p:sp>
    </p:spTree>
    <p:extLst>
      <p:ext uri="{BB962C8B-B14F-4D97-AF65-F5344CB8AC3E}">
        <p14:creationId xmlns:p14="http://schemas.microsoft.com/office/powerpoint/2010/main" val="2872131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Story</a:t>
            </a:r>
          </a:p>
        </p:txBody>
      </p:sp>
      <p:sp>
        <p:nvSpPr>
          <p:cNvPr id="425" name="Google Shape;425;p65"/>
          <p:cNvSpPr txBox="1">
            <a:spLocks noGrp="1"/>
          </p:cNvSpPr>
          <p:nvPr>
            <p:ph idx="1"/>
          </p:nvPr>
        </p:nvSpPr>
        <p:spPr>
          <a:xfrm>
            <a:off x="549275" y="1714500"/>
            <a:ext cx="8042276" cy="4296476"/>
          </a:xfrm>
          <a:prstGeom prst="rect">
            <a:avLst/>
          </a:prstGeom>
          <a:solidFill>
            <a:srgbClr val="F6FFFC">
              <a:alpha val="17310"/>
            </a:srgbClr>
          </a:solidFill>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dirty="0">
                <a:latin typeface="Libre Franklin Light"/>
                <a:ea typeface="Lato"/>
                <a:cs typeface="Libre Franklin Light"/>
                <a:sym typeface="Lato"/>
              </a:rPr>
              <a:t>CEOs who take time to personalize the story of the transformation can unlock significantly more energy for it than those who dutifully present the PowerPoint slides that their working teams created for them.</a:t>
            </a:r>
            <a:endParaRPr sz="2800" dirty="0">
              <a:latin typeface="Libre Franklin Light"/>
              <a:ea typeface="Lato"/>
              <a:cs typeface="Libre Franklin Light"/>
              <a:sym typeface="Lato"/>
            </a:endParaRPr>
          </a:p>
          <a:p>
            <a:pPr marL="0" lvl="0" indent="0" algn="l" rtl="0">
              <a:spcBef>
                <a:spcPts val="0"/>
              </a:spcBef>
              <a:spcAft>
                <a:spcPts val="0"/>
              </a:spcAft>
              <a:buClr>
                <a:schemeClr val="dk1"/>
              </a:buClr>
              <a:buSzPts val="1100"/>
              <a:buFont typeface="Arial"/>
              <a:buNone/>
            </a:pPr>
            <a:endParaRPr sz="2800" dirty="0">
              <a:latin typeface="Libre Franklin Light"/>
              <a:ea typeface="Lato"/>
              <a:cs typeface="Libre Franklin Light"/>
              <a:sym typeface="Lato"/>
            </a:endParaRPr>
          </a:p>
          <a:p>
            <a:pPr marL="0" lvl="0" indent="0" algn="l" rtl="0">
              <a:spcBef>
                <a:spcPts val="0"/>
              </a:spcBef>
              <a:spcAft>
                <a:spcPts val="0"/>
              </a:spcAft>
              <a:buClr>
                <a:schemeClr val="dk1"/>
              </a:buClr>
              <a:buFont typeface="Arial"/>
              <a:buNone/>
            </a:pPr>
            <a:endParaRPr sz="2800" dirty="0">
              <a:latin typeface="Libre Franklin Light"/>
              <a:ea typeface="Lato"/>
              <a:cs typeface="Libre Franklin Light"/>
              <a:sym typeface="Lato"/>
            </a:endParaRPr>
          </a:p>
          <a:p>
            <a:pPr marL="0" lvl="0" indent="0" algn="l" rtl="0">
              <a:spcBef>
                <a:spcPts val="0"/>
              </a:spcBef>
              <a:spcAft>
                <a:spcPts val="0"/>
              </a:spcAft>
              <a:buClr>
                <a:schemeClr val="dk1"/>
              </a:buClr>
              <a:buFont typeface="Arial"/>
              <a:buNone/>
            </a:pPr>
            <a:endParaRPr sz="2800" dirty="0">
              <a:latin typeface="Libre Franklin Light"/>
              <a:ea typeface="Lato"/>
              <a:cs typeface="Libre Franklin Light"/>
              <a:sym typeface="Lato"/>
            </a:endParaRPr>
          </a:p>
          <a:p>
            <a:pPr marL="0" lvl="0" indent="0" algn="l" rtl="0">
              <a:spcBef>
                <a:spcPts val="0"/>
              </a:spcBef>
              <a:spcAft>
                <a:spcPts val="0"/>
              </a:spcAft>
              <a:buClr>
                <a:schemeClr val="dk1"/>
              </a:buClr>
              <a:buFont typeface="Arial"/>
              <a:buNone/>
            </a:pPr>
            <a:endParaRPr sz="2800" dirty="0">
              <a:latin typeface="Libre Franklin Light"/>
              <a:ea typeface="Lato"/>
              <a:cs typeface="Libre Franklin Light"/>
              <a:sym typeface="Lato"/>
            </a:endParaRPr>
          </a:p>
          <a:p>
            <a:pPr marL="0" lvl="0" indent="0" algn="l" rtl="0">
              <a:spcBef>
                <a:spcPts val="0"/>
              </a:spcBef>
              <a:spcAft>
                <a:spcPts val="0"/>
              </a:spcAft>
              <a:buClr>
                <a:schemeClr val="dk1"/>
              </a:buClr>
              <a:buFont typeface="Arial"/>
              <a:buNone/>
            </a:pPr>
            <a:endParaRPr sz="3400" b="1" dirty="0">
              <a:latin typeface="Lato"/>
              <a:ea typeface="Lato"/>
              <a:cs typeface="Lato"/>
              <a:sym typeface="Lato"/>
            </a:endParaRPr>
          </a:p>
          <a:p>
            <a:pPr marL="0" lvl="0" indent="0" algn="l" rtl="0">
              <a:spcBef>
                <a:spcPts val="0"/>
              </a:spcBef>
              <a:spcAft>
                <a:spcPts val="0"/>
              </a:spcAft>
              <a:buClr>
                <a:schemeClr val="dk1"/>
              </a:buClr>
              <a:buFont typeface="Arial"/>
              <a:buNone/>
            </a:pPr>
            <a:endParaRPr sz="3400" b="1" dirty="0">
              <a:latin typeface="Lato"/>
              <a:ea typeface="Lato"/>
              <a:cs typeface="Lato"/>
              <a:sym typeface="Lato"/>
            </a:endParaRPr>
          </a:p>
        </p:txBody>
      </p:sp>
    </p:spTree>
    <p:extLst>
      <p:ext uri="{BB962C8B-B14F-4D97-AF65-F5344CB8AC3E}">
        <p14:creationId xmlns:p14="http://schemas.microsoft.com/office/powerpoint/2010/main" val="3824998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032"/>
          <p:cNvSpPr/>
          <p:nvPr/>
        </p:nvSpPr>
        <p:spPr>
          <a:xfrm>
            <a:off x="-1" y="5723"/>
            <a:ext cx="9144000" cy="6176922"/>
          </a:xfrm>
          <a:prstGeom prst="rect">
            <a:avLst/>
          </a:prstGeom>
          <a:blipFill dpi="0" rotWithShape="1">
            <a:blip r:embed="rId2">
              <a:alphaModFix amt="35000"/>
            </a:blip>
            <a:srcRect/>
            <a:stretch>
              <a:fillRect/>
            </a:stretch>
          </a:blipFill>
          <a:ln>
            <a:noFill/>
          </a:ln>
        </p:spPr>
        <p:txBody>
          <a:bodyPr wrap="square" lIns="0" tIns="0" rIns="0" bIns="0" anchor="t" anchorCtr="0">
            <a:noAutofit/>
          </a:bodyPr>
          <a:lstStyle/>
          <a:p>
            <a:pPr indent="-62484">
              <a:buClr>
                <a:srgbClr val="000000"/>
              </a:buClr>
              <a:buFont typeface="Arial"/>
              <a:buNone/>
            </a:pPr>
            <a:endParaRPr sz="984">
              <a:solidFill>
                <a:srgbClr val="000000"/>
              </a:solidFill>
              <a:latin typeface="Arial"/>
              <a:ea typeface="Arial"/>
              <a:cs typeface="Arial"/>
              <a:sym typeface="Arial"/>
            </a:endParaRPr>
          </a:p>
        </p:txBody>
      </p:sp>
      <p:sp>
        <p:nvSpPr>
          <p:cNvPr id="4" name="Title 3"/>
          <p:cNvSpPr>
            <a:spLocks noGrp="1"/>
          </p:cNvSpPr>
          <p:nvPr>
            <p:ph type="title"/>
          </p:nvPr>
        </p:nvSpPr>
        <p:spPr/>
        <p:txBody>
          <a:bodyPr/>
          <a:lstStyle/>
          <a:p>
            <a:r>
              <a:rPr lang="en" dirty="0">
                <a:solidFill>
                  <a:srgbClr val="000000"/>
                </a:solidFill>
                <a:latin typeface="Cinzel Bold"/>
                <a:ea typeface="Roboto"/>
                <a:cs typeface="Cinzel Bold"/>
                <a:sym typeface="Roboto"/>
              </a:rPr>
              <a:t>Developing Your Story</a:t>
            </a:r>
            <a:endParaRPr lang="en-US" dirty="0">
              <a:solidFill>
                <a:srgbClr val="000000"/>
              </a:solidFill>
              <a:latin typeface="Cinzel Bold"/>
              <a:cs typeface="Cinzel Bold"/>
            </a:endParaRPr>
          </a:p>
        </p:txBody>
      </p:sp>
      <p:sp>
        <p:nvSpPr>
          <p:cNvPr id="5" name="Content Placeholder 4"/>
          <p:cNvSpPr>
            <a:spLocks noGrp="1"/>
          </p:cNvSpPr>
          <p:nvPr>
            <p:ph idx="1"/>
          </p:nvPr>
        </p:nvSpPr>
        <p:spPr>
          <a:xfrm>
            <a:off x="549275" y="1078028"/>
            <a:ext cx="8042276" cy="4146584"/>
          </a:xfrm>
        </p:spPr>
        <p:txBody>
          <a:bodyPr>
            <a:normAutofit lnSpcReduction="10000"/>
          </a:bodyPr>
          <a:lstStyle/>
          <a:p>
            <a:r>
              <a:rPr lang="en-US" dirty="0">
                <a:solidFill>
                  <a:schemeClr val="tx2">
                    <a:lumMod val="90000"/>
                    <a:lumOff val="10000"/>
                  </a:schemeClr>
                </a:solidFill>
                <a:latin typeface="Libre Franklin Light"/>
                <a:ea typeface="Open Sans"/>
                <a:cs typeface="Libre Franklin Light"/>
                <a:sym typeface="Open Sans"/>
              </a:rPr>
              <a:t>Tailor to your audience</a:t>
            </a:r>
          </a:p>
          <a:p>
            <a:r>
              <a:rPr lang="en" dirty="0">
                <a:solidFill>
                  <a:schemeClr val="tx2">
                    <a:lumMod val="90000"/>
                    <a:lumOff val="10000"/>
                  </a:schemeClr>
                </a:solidFill>
                <a:latin typeface="Libre Franklin Light"/>
                <a:ea typeface="Open Sans"/>
                <a:cs typeface="Libre Franklin Light"/>
                <a:sym typeface="Open Sans"/>
              </a:rPr>
              <a:t>Engaging Introduction</a:t>
            </a:r>
            <a:endParaRPr lang="en-US" dirty="0">
              <a:solidFill>
                <a:schemeClr val="tx2">
                  <a:lumMod val="90000"/>
                  <a:lumOff val="10000"/>
                </a:schemeClr>
              </a:solidFill>
              <a:latin typeface="Libre Franklin Light"/>
              <a:ea typeface="Open Sans"/>
              <a:cs typeface="Libre Franklin Light"/>
              <a:sym typeface="Open Sans"/>
            </a:endParaRPr>
          </a:p>
          <a:p>
            <a:r>
              <a:rPr lang="en-US" dirty="0">
                <a:solidFill>
                  <a:schemeClr val="tx2">
                    <a:lumMod val="90000"/>
                    <a:lumOff val="10000"/>
                  </a:schemeClr>
                </a:solidFill>
                <a:latin typeface="Libre Franklin Light"/>
                <a:ea typeface="Open Sans"/>
                <a:cs typeface="Libre Franklin Light"/>
                <a:sym typeface="Open Sans"/>
              </a:rPr>
              <a:t>Personal </a:t>
            </a:r>
            <a:r>
              <a:rPr lang="en" dirty="0">
                <a:solidFill>
                  <a:schemeClr val="tx2">
                    <a:lumMod val="90000"/>
                    <a:lumOff val="10000"/>
                  </a:schemeClr>
                </a:solidFill>
                <a:latin typeface="Libre Franklin Light"/>
                <a:ea typeface="Open Sans"/>
                <a:cs typeface="Libre Franklin Light"/>
                <a:sym typeface="Open Sans"/>
              </a:rPr>
              <a:t>History</a:t>
            </a:r>
            <a:endParaRPr lang="en-US" dirty="0">
              <a:solidFill>
                <a:schemeClr val="tx2">
                  <a:lumMod val="90000"/>
                  <a:lumOff val="10000"/>
                </a:schemeClr>
              </a:solidFill>
              <a:latin typeface="Libre Franklin Light"/>
              <a:ea typeface="Open Sans"/>
              <a:cs typeface="Libre Franklin Light"/>
              <a:sym typeface="Open Sans"/>
            </a:endParaRPr>
          </a:p>
          <a:p>
            <a:r>
              <a:rPr lang="en" dirty="0">
                <a:solidFill>
                  <a:schemeClr val="tx2">
                    <a:lumMod val="90000"/>
                    <a:lumOff val="10000"/>
                  </a:schemeClr>
                </a:solidFill>
                <a:latin typeface="Libre Franklin Light"/>
                <a:ea typeface="Open Sans"/>
                <a:cs typeface="Libre Franklin Light"/>
                <a:sym typeface="Open Sans"/>
              </a:rPr>
              <a:t>Professional Experiences</a:t>
            </a:r>
            <a:r>
              <a:rPr lang="en-US" dirty="0">
                <a:solidFill>
                  <a:schemeClr val="tx2">
                    <a:lumMod val="90000"/>
                    <a:lumOff val="10000"/>
                  </a:schemeClr>
                </a:solidFill>
                <a:latin typeface="Libre Franklin Light"/>
                <a:ea typeface="Open Sans"/>
                <a:cs typeface="Libre Franklin Light"/>
                <a:sym typeface="Open Sans"/>
              </a:rPr>
              <a:t> </a:t>
            </a:r>
            <a:r>
              <a:rPr lang="en-US" kern="0" dirty="0">
                <a:solidFill>
                  <a:schemeClr val="tx2">
                    <a:lumMod val="90000"/>
                    <a:lumOff val="10000"/>
                  </a:schemeClr>
                </a:solidFill>
                <a:latin typeface="Libre Franklin Light"/>
                <a:ea typeface="Open Sans"/>
                <a:cs typeface="Libre Franklin Light"/>
                <a:sym typeface="Open Sans"/>
              </a:rPr>
              <a:t>(don’t go position by position in depth and too many details or names are confusing)</a:t>
            </a:r>
            <a:endParaRPr lang="en-US" dirty="0">
              <a:solidFill>
                <a:schemeClr val="tx2">
                  <a:lumMod val="90000"/>
                  <a:lumOff val="10000"/>
                </a:schemeClr>
              </a:solidFill>
              <a:latin typeface="Libre Franklin Light"/>
              <a:ea typeface="Open Sans"/>
              <a:cs typeface="Libre Franklin Light"/>
              <a:sym typeface="Open Sans"/>
            </a:endParaRPr>
          </a:p>
          <a:p>
            <a:r>
              <a:rPr lang="en" dirty="0">
                <a:solidFill>
                  <a:schemeClr val="tx2">
                    <a:lumMod val="90000"/>
                    <a:lumOff val="10000"/>
                  </a:schemeClr>
                </a:solidFill>
                <a:latin typeface="Libre Franklin Light"/>
                <a:ea typeface="Open Sans"/>
                <a:cs typeface="Libre Franklin Light"/>
                <a:sym typeface="Open Sans"/>
              </a:rPr>
              <a:t>Job Today and/or Future Dreams</a:t>
            </a:r>
            <a:endParaRPr lang="en-US" dirty="0">
              <a:solidFill>
                <a:schemeClr val="tx2">
                  <a:lumMod val="90000"/>
                  <a:lumOff val="10000"/>
                </a:schemeClr>
              </a:solidFill>
              <a:latin typeface="Libre Franklin Light"/>
              <a:ea typeface="Open Sans"/>
              <a:cs typeface="Libre Franklin Light"/>
              <a:sym typeface="Open Sans"/>
            </a:endParaRPr>
          </a:p>
          <a:p>
            <a:r>
              <a:rPr lang="en" dirty="0">
                <a:solidFill>
                  <a:schemeClr val="tx2">
                    <a:lumMod val="90000"/>
                    <a:lumOff val="10000"/>
                  </a:schemeClr>
                </a:solidFill>
                <a:latin typeface="Libre Franklin Light"/>
                <a:ea typeface="Open Sans"/>
                <a:cs typeface="Libre Franklin Light"/>
                <a:sym typeface="Open Sans"/>
              </a:rPr>
              <a:t>Conclusion</a:t>
            </a:r>
          </a:p>
        </p:txBody>
      </p:sp>
    </p:spTree>
    <p:extLst>
      <p:ext uri="{BB962C8B-B14F-4D97-AF65-F5344CB8AC3E}">
        <p14:creationId xmlns:p14="http://schemas.microsoft.com/office/powerpoint/2010/main" val="853821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032"/>
          <p:cNvSpPr/>
          <p:nvPr/>
        </p:nvSpPr>
        <p:spPr>
          <a:xfrm>
            <a:off x="-1" y="5722"/>
            <a:ext cx="9144000" cy="6143502"/>
          </a:xfrm>
          <a:prstGeom prst="rect">
            <a:avLst/>
          </a:prstGeom>
          <a:blipFill dpi="0" rotWithShape="1">
            <a:blip r:embed="rId2">
              <a:alphaModFix amt="32000"/>
            </a:blip>
            <a:srcRect/>
            <a:stretch>
              <a:fillRect/>
            </a:stretch>
          </a:blipFill>
          <a:ln>
            <a:noFill/>
          </a:ln>
        </p:spPr>
        <p:txBody>
          <a:bodyPr wrap="square" lIns="0" tIns="0" rIns="0" bIns="0" anchor="t" anchorCtr="0">
            <a:noAutofit/>
          </a:bodyPr>
          <a:lstStyle/>
          <a:p>
            <a:pPr indent="-62484">
              <a:buClr>
                <a:srgbClr val="000000"/>
              </a:buClr>
              <a:buFont typeface="Arial"/>
              <a:buNone/>
            </a:pPr>
            <a:endParaRPr sz="984">
              <a:solidFill>
                <a:srgbClr val="000000"/>
              </a:solidFill>
              <a:latin typeface="Arial"/>
              <a:ea typeface="Arial"/>
              <a:cs typeface="Arial"/>
              <a:sym typeface="Arial"/>
            </a:endParaRPr>
          </a:p>
        </p:txBody>
      </p:sp>
      <p:sp>
        <p:nvSpPr>
          <p:cNvPr id="4" name="Title 3"/>
          <p:cNvSpPr>
            <a:spLocks noGrp="1"/>
          </p:cNvSpPr>
          <p:nvPr>
            <p:ph type="title"/>
          </p:nvPr>
        </p:nvSpPr>
        <p:spPr/>
        <p:txBody>
          <a:bodyPr/>
          <a:lstStyle/>
          <a:p>
            <a:r>
              <a:rPr lang="en" dirty="0">
                <a:solidFill>
                  <a:srgbClr val="000000"/>
                </a:solidFill>
                <a:latin typeface="Cinzel Bold"/>
                <a:ea typeface="Roboto"/>
                <a:cs typeface="Cinzel Bold"/>
                <a:sym typeface="Roboto"/>
              </a:rPr>
              <a:t>Developing Your Story</a:t>
            </a:r>
            <a:endParaRPr lang="en-US" dirty="0">
              <a:solidFill>
                <a:srgbClr val="000000"/>
              </a:solidFill>
              <a:latin typeface="Cinzel Bold"/>
              <a:cs typeface="Cinzel Bold"/>
            </a:endParaRPr>
          </a:p>
        </p:txBody>
      </p:sp>
      <p:sp>
        <p:nvSpPr>
          <p:cNvPr id="5" name="Content Placeholder 4"/>
          <p:cNvSpPr>
            <a:spLocks noGrp="1"/>
          </p:cNvSpPr>
          <p:nvPr>
            <p:ph idx="1"/>
          </p:nvPr>
        </p:nvSpPr>
        <p:spPr>
          <a:xfrm>
            <a:off x="549275" y="1078028"/>
            <a:ext cx="8042276" cy="3623009"/>
          </a:xfrm>
        </p:spPr>
        <p:txBody>
          <a:bodyPr>
            <a:normAutofit/>
          </a:bodyPr>
          <a:lstStyle/>
          <a:p>
            <a:r>
              <a:rPr lang="en" dirty="0">
                <a:solidFill>
                  <a:schemeClr val="tx2">
                    <a:lumMod val="90000"/>
                    <a:lumOff val="10000"/>
                  </a:schemeClr>
                </a:solidFill>
                <a:latin typeface="Libre Franklin Light"/>
                <a:ea typeface="Open Sans"/>
                <a:cs typeface="Libre Franklin Light"/>
                <a:sym typeface="Open Sans"/>
              </a:rPr>
              <a:t>Three stories</a:t>
            </a:r>
            <a:endParaRPr lang="en-US" dirty="0">
              <a:solidFill>
                <a:schemeClr val="tx2">
                  <a:lumMod val="90000"/>
                  <a:lumOff val="10000"/>
                </a:schemeClr>
              </a:solidFill>
              <a:latin typeface="Libre Franklin Light"/>
              <a:ea typeface="Open Sans"/>
              <a:cs typeface="Libre Franklin Light"/>
              <a:sym typeface="Open Sans"/>
            </a:endParaRPr>
          </a:p>
          <a:p>
            <a:pPr lvl="1"/>
            <a:r>
              <a:rPr lang="en" dirty="0">
                <a:solidFill>
                  <a:schemeClr val="tx2">
                    <a:lumMod val="90000"/>
                    <a:lumOff val="10000"/>
                  </a:schemeClr>
                </a:solidFill>
                <a:latin typeface="Libre Franklin Light"/>
                <a:ea typeface="Open Sans"/>
                <a:cs typeface="Libre Franklin Light"/>
                <a:sym typeface="Open Sans"/>
              </a:rPr>
              <a:t>Your story</a:t>
            </a:r>
            <a:endParaRPr lang="en-US" dirty="0">
              <a:solidFill>
                <a:schemeClr val="tx2">
                  <a:lumMod val="90000"/>
                  <a:lumOff val="10000"/>
                </a:schemeClr>
              </a:solidFill>
              <a:latin typeface="Libre Franklin Light"/>
              <a:ea typeface="Open Sans"/>
              <a:cs typeface="Libre Franklin Light"/>
              <a:sym typeface="Open Sans"/>
            </a:endParaRPr>
          </a:p>
          <a:p>
            <a:pPr lvl="1"/>
            <a:r>
              <a:rPr lang="en" dirty="0">
                <a:solidFill>
                  <a:schemeClr val="tx2">
                    <a:lumMod val="90000"/>
                    <a:lumOff val="10000"/>
                  </a:schemeClr>
                </a:solidFill>
                <a:latin typeface="Libre Franklin Light"/>
                <a:ea typeface="Open Sans"/>
                <a:cs typeface="Libre Franklin Light"/>
                <a:sym typeface="Open Sans"/>
              </a:rPr>
              <a:t>The story of the district</a:t>
            </a:r>
            <a:endParaRPr lang="en-US" dirty="0">
              <a:solidFill>
                <a:schemeClr val="tx2">
                  <a:lumMod val="90000"/>
                  <a:lumOff val="10000"/>
                </a:schemeClr>
              </a:solidFill>
              <a:latin typeface="Libre Franklin Light"/>
              <a:ea typeface="Open Sans"/>
              <a:cs typeface="Libre Franklin Light"/>
              <a:sym typeface="Open Sans"/>
            </a:endParaRPr>
          </a:p>
          <a:p>
            <a:pPr lvl="1"/>
            <a:r>
              <a:rPr lang="en" dirty="0">
                <a:solidFill>
                  <a:schemeClr val="tx2">
                    <a:lumMod val="90000"/>
                    <a:lumOff val="10000"/>
                  </a:schemeClr>
                </a:solidFill>
                <a:latin typeface="Libre Franklin Light"/>
                <a:ea typeface="Open Sans"/>
                <a:cs typeface="Libre Franklin Light"/>
                <a:sym typeface="Open Sans"/>
              </a:rPr>
              <a:t>The story of how </a:t>
            </a:r>
            <a:r>
              <a:rPr lang="en-US" dirty="0">
                <a:solidFill>
                  <a:schemeClr val="tx2">
                    <a:lumMod val="90000"/>
                    <a:lumOff val="10000"/>
                  </a:schemeClr>
                </a:solidFill>
                <a:latin typeface="Libre Franklin Light"/>
                <a:ea typeface="Open Sans"/>
                <a:cs typeface="Libre Franklin Light"/>
                <a:sym typeface="Open Sans"/>
              </a:rPr>
              <a:t>your audience</a:t>
            </a:r>
            <a:r>
              <a:rPr lang="en" dirty="0">
                <a:solidFill>
                  <a:schemeClr val="tx2">
                    <a:lumMod val="90000"/>
                    <a:lumOff val="10000"/>
                  </a:schemeClr>
                </a:solidFill>
                <a:latin typeface="Libre Franklin Light"/>
                <a:ea typeface="Open Sans"/>
                <a:cs typeface="Libre Franklin Light"/>
                <a:sym typeface="Open Sans"/>
              </a:rPr>
              <a:t> fit</a:t>
            </a:r>
            <a:r>
              <a:rPr lang="en-US" dirty="0">
                <a:solidFill>
                  <a:schemeClr val="tx2">
                    <a:lumMod val="90000"/>
                    <a:lumOff val="10000"/>
                  </a:schemeClr>
                </a:solidFill>
                <a:latin typeface="Libre Franklin Light"/>
                <a:ea typeface="Open Sans"/>
                <a:cs typeface="Libre Franklin Light"/>
                <a:sym typeface="Open Sans"/>
              </a:rPr>
              <a:t>s in</a:t>
            </a:r>
            <a:r>
              <a:rPr lang="en" dirty="0">
                <a:solidFill>
                  <a:schemeClr val="tx2">
                    <a:lumMod val="90000"/>
                    <a:lumOff val="10000"/>
                  </a:schemeClr>
                </a:solidFill>
                <a:latin typeface="Libre Franklin Light"/>
                <a:ea typeface="Open Sans"/>
                <a:cs typeface="Libre Franklin Light"/>
                <a:sym typeface="Open Sans"/>
              </a:rPr>
              <a:t> </a:t>
            </a:r>
            <a:r>
              <a:rPr lang="en-US" dirty="0">
                <a:solidFill>
                  <a:schemeClr val="tx2">
                    <a:lumMod val="90000"/>
                    <a:lumOff val="10000"/>
                  </a:schemeClr>
                </a:solidFill>
                <a:latin typeface="Libre Franklin Light"/>
                <a:ea typeface="Open Sans"/>
                <a:cs typeface="Libre Franklin Light"/>
                <a:sym typeface="Open Sans"/>
              </a:rPr>
              <a:t>and can help</a:t>
            </a:r>
            <a:endParaRPr lang="en-US" dirty="0">
              <a:solidFill>
                <a:schemeClr val="tx2">
                  <a:lumMod val="90000"/>
                  <a:lumOff val="10000"/>
                </a:schemeClr>
              </a:solidFill>
              <a:latin typeface="Libre Franklin Light"/>
              <a:cs typeface="Libre Franklin Light"/>
              <a:sym typeface="Open Sans"/>
            </a:endParaRPr>
          </a:p>
          <a:p>
            <a:pPr lvl="2"/>
            <a:r>
              <a:rPr lang="en" dirty="0">
                <a:solidFill>
                  <a:schemeClr val="tx2">
                    <a:lumMod val="90000"/>
                    <a:lumOff val="10000"/>
                  </a:schemeClr>
                </a:solidFill>
                <a:latin typeface="Libre Franklin Light"/>
                <a:ea typeface="Open Sans"/>
                <a:cs typeface="Libre Franklin Light"/>
                <a:sym typeface="Open Sans"/>
              </a:rPr>
              <a:t>Create an on-ramp</a:t>
            </a:r>
            <a:r>
              <a:rPr lang="en-US" dirty="0">
                <a:solidFill>
                  <a:schemeClr val="tx2">
                    <a:lumMod val="90000"/>
                    <a:lumOff val="10000"/>
                  </a:schemeClr>
                </a:solidFill>
                <a:latin typeface="Libre Franklin Light"/>
                <a:ea typeface="Open Sans"/>
                <a:cs typeface="Libre Franklin Light"/>
                <a:sym typeface="Open Sans"/>
              </a:rPr>
              <a:t> for them to join you on your journey</a:t>
            </a:r>
            <a:endParaRPr lang="en" dirty="0">
              <a:solidFill>
                <a:schemeClr val="tx2">
                  <a:lumMod val="90000"/>
                  <a:lumOff val="10000"/>
                </a:schemeClr>
              </a:solidFill>
              <a:latin typeface="Libre Franklin Light"/>
              <a:ea typeface="Open Sans"/>
              <a:cs typeface="Libre Franklin Light"/>
              <a:sym typeface="Open Sans"/>
            </a:endParaRPr>
          </a:p>
        </p:txBody>
      </p:sp>
    </p:spTree>
    <p:extLst>
      <p:ext uri="{BB962C8B-B14F-4D97-AF65-F5344CB8AC3E}">
        <p14:creationId xmlns:p14="http://schemas.microsoft.com/office/powerpoint/2010/main" val="3104809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032"/>
          <p:cNvSpPr/>
          <p:nvPr/>
        </p:nvSpPr>
        <p:spPr>
          <a:xfrm>
            <a:off x="-1" y="5722"/>
            <a:ext cx="9144000" cy="6143502"/>
          </a:xfrm>
          <a:prstGeom prst="rect">
            <a:avLst/>
          </a:prstGeom>
          <a:blipFill dpi="0" rotWithShape="1">
            <a:blip r:embed="rId2">
              <a:alphaModFix amt="32000"/>
            </a:blip>
            <a:srcRect/>
            <a:stretch>
              <a:fillRect/>
            </a:stretch>
          </a:blipFill>
          <a:ln>
            <a:noFill/>
          </a:ln>
        </p:spPr>
        <p:txBody>
          <a:bodyPr wrap="square" lIns="0" tIns="0" rIns="0" bIns="0" anchor="t" anchorCtr="0">
            <a:noAutofit/>
          </a:bodyPr>
          <a:lstStyle/>
          <a:p>
            <a:pPr indent="-62484">
              <a:buClr>
                <a:srgbClr val="000000"/>
              </a:buClr>
              <a:buFont typeface="Arial"/>
              <a:buNone/>
            </a:pPr>
            <a:endParaRPr sz="984">
              <a:solidFill>
                <a:srgbClr val="000000"/>
              </a:solidFill>
              <a:latin typeface="Arial"/>
              <a:ea typeface="Arial"/>
              <a:cs typeface="Arial"/>
              <a:sym typeface="Arial"/>
            </a:endParaRPr>
          </a:p>
        </p:txBody>
      </p:sp>
      <p:sp>
        <p:nvSpPr>
          <p:cNvPr id="4" name="Title 3"/>
          <p:cNvSpPr>
            <a:spLocks noGrp="1"/>
          </p:cNvSpPr>
          <p:nvPr>
            <p:ph type="title"/>
          </p:nvPr>
        </p:nvSpPr>
        <p:spPr/>
        <p:txBody>
          <a:bodyPr/>
          <a:lstStyle/>
          <a:p>
            <a:r>
              <a:rPr lang="en" dirty="0">
                <a:solidFill>
                  <a:srgbClr val="000000"/>
                </a:solidFill>
                <a:latin typeface="Cinzel Bold"/>
                <a:ea typeface="Roboto"/>
                <a:cs typeface="Cinzel Bold"/>
                <a:sym typeface="Roboto"/>
              </a:rPr>
              <a:t>Developing Your Story</a:t>
            </a:r>
            <a:endParaRPr lang="en-US" dirty="0">
              <a:solidFill>
                <a:srgbClr val="000000"/>
              </a:solidFill>
              <a:latin typeface="Cinzel Bold"/>
              <a:cs typeface="Cinzel Bold"/>
            </a:endParaRPr>
          </a:p>
        </p:txBody>
      </p:sp>
      <p:sp>
        <p:nvSpPr>
          <p:cNvPr id="5" name="Content Placeholder 4"/>
          <p:cNvSpPr>
            <a:spLocks noGrp="1"/>
          </p:cNvSpPr>
          <p:nvPr>
            <p:ph idx="1"/>
          </p:nvPr>
        </p:nvSpPr>
        <p:spPr>
          <a:xfrm>
            <a:off x="549275" y="1078028"/>
            <a:ext cx="8042276" cy="4901555"/>
          </a:xfrm>
        </p:spPr>
        <p:txBody>
          <a:bodyPr>
            <a:normAutofit/>
          </a:bodyPr>
          <a:lstStyle/>
          <a:p>
            <a:r>
              <a:rPr lang="en-US" dirty="0">
                <a:solidFill>
                  <a:schemeClr val="tx2">
                    <a:lumMod val="90000"/>
                    <a:lumOff val="10000"/>
                  </a:schemeClr>
                </a:solidFill>
                <a:latin typeface="Libre Franklin Light"/>
                <a:ea typeface="Open Sans"/>
                <a:cs typeface="Libre Franklin Light"/>
                <a:sym typeface="Open Sans"/>
              </a:rPr>
              <a:t>Is there a main topic you want to focus on?</a:t>
            </a:r>
          </a:p>
          <a:p>
            <a:r>
              <a:rPr lang="en-US" dirty="0">
                <a:solidFill>
                  <a:schemeClr val="tx2">
                    <a:lumMod val="90000"/>
                    <a:lumOff val="10000"/>
                  </a:schemeClr>
                </a:solidFill>
                <a:latin typeface="Libre Franklin Light"/>
                <a:ea typeface="Open Sans"/>
                <a:cs typeface="Libre Franklin Light"/>
                <a:sym typeface="Open Sans"/>
              </a:rPr>
              <a:t>Why do you do the work?</a:t>
            </a:r>
          </a:p>
          <a:p>
            <a:r>
              <a:rPr lang="en-US" dirty="0">
                <a:solidFill>
                  <a:schemeClr val="tx2">
                    <a:lumMod val="90000"/>
                    <a:lumOff val="10000"/>
                  </a:schemeClr>
                </a:solidFill>
                <a:latin typeface="Libre Franklin Light"/>
                <a:ea typeface="Open Sans"/>
                <a:cs typeface="Libre Franklin Light"/>
                <a:sym typeface="Open Sans"/>
              </a:rPr>
              <a:t>What moves you to do the work, was there a formative moment?</a:t>
            </a:r>
          </a:p>
          <a:p>
            <a:r>
              <a:rPr lang="en-US" dirty="0">
                <a:solidFill>
                  <a:schemeClr val="tx2">
                    <a:lumMod val="90000"/>
                    <a:lumOff val="10000"/>
                  </a:schemeClr>
                </a:solidFill>
                <a:latin typeface="Libre Franklin Light"/>
                <a:ea typeface="Open Sans"/>
                <a:cs typeface="Libre Franklin Light"/>
                <a:sym typeface="Open Sans"/>
              </a:rPr>
              <a:t>Did you overcome an obstacle that has driven you?</a:t>
            </a:r>
          </a:p>
          <a:p>
            <a:r>
              <a:rPr lang="en-US" dirty="0">
                <a:solidFill>
                  <a:schemeClr val="tx2">
                    <a:lumMod val="90000"/>
                    <a:lumOff val="10000"/>
                  </a:schemeClr>
                </a:solidFill>
                <a:latin typeface="Libre Franklin Light"/>
                <a:ea typeface="Open Sans"/>
                <a:cs typeface="Libre Franklin Light"/>
                <a:sym typeface="Open Sans"/>
              </a:rPr>
              <a:t>Did a teacher or student motivate you?</a:t>
            </a:r>
          </a:p>
          <a:p>
            <a:r>
              <a:rPr lang="en-US" dirty="0">
                <a:solidFill>
                  <a:schemeClr val="tx2">
                    <a:lumMod val="90000"/>
                    <a:lumOff val="10000"/>
                  </a:schemeClr>
                </a:solidFill>
                <a:latin typeface="Libre Franklin Light"/>
                <a:ea typeface="Open Sans"/>
                <a:cs typeface="Libre Franklin Light"/>
                <a:sym typeface="Open Sans"/>
              </a:rPr>
              <a:t>What are key details you want to share?</a:t>
            </a:r>
          </a:p>
          <a:p>
            <a:endParaRPr lang="en" dirty="0">
              <a:solidFill>
                <a:schemeClr val="tx2">
                  <a:lumMod val="90000"/>
                  <a:lumOff val="10000"/>
                </a:schemeClr>
              </a:solidFill>
              <a:latin typeface="Libre Franklin Light"/>
              <a:ea typeface="Open Sans"/>
              <a:cs typeface="Libre Franklin Light"/>
              <a:sym typeface="Open Sans"/>
            </a:endParaRPr>
          </a:p>
        </p:txBody>
      </p:sp>
    </p:spTree>
    <p:extLst>
      <p:ext uri="{BB962C8B-B14F-4D97-AF65-F5344CB8AC3E}">
        <p14:creationId xmlns:p14="http://schemas.microsoft.com/office/powerpoint/2010/main" val="4045430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a:t>
            </a:r>
          </a:p>
        </p:txBody>
      </p:sp>
      <p:pic>
        <p:nvPicPr>
          <p:cNvPr id="4" name="David Zaid - Superintendent Academy Grad Leadership Stor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281113"/>
            <a:ext cx="8042275" cy="4524375"/>
          </a:xfrm>
        </p:spPr>
      </p:pic>
    </p:spTree>
    <p:extLst>
      <p:ext uri="{BB962C8B-B14F-4D97-AF65-F5344CB8AC3E}">
        <p14:creationId xmlns:p14="http://schemas.microsoft.com/office/powerpoint/2010/main" val="2186685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2">
                    <a:lumMod val="90000"/>
                    <a:lumOff val="10000"/>
                  </a:schemeClr>
                </a:solidFill>
              </a:rPr>
              <a:t>Thank You!</a:t>
            </a:r>
          </a:p>
        </p:txBody>
      </p:sp>
    </p:spTree>
    <p:extLst>
      <p:ext uri="{BB962C8B-B14F-4D97-AF65-F5344CB8AC3E}">
        <p14:creationId xmlns:p14="http://schemas.microsoft.com/office/powerpoint/2010/main" val="39132138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Peter Gorman Leadership Associates">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11</TotalTime>
  <Words>192</Words>
  <Application>Microsoft Macintosh PowerPoint</Application>
  <PresentationFormat>On-screen Show (4:3)</PresentationFormat>
  <Paragraphs>30</Paragraphs>
  <Slides>7</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vt:i4>
      </vt:variant>
    </vt:vector>
  </HeadingPairs>
  <TitlesOfParts>
    <vt:vector size="16" baseType="lpstr">
      <vt:lpstr>Arial</vt:lpstr>
      <vt:lpstr>Calibri</vt:lpstr>
      <vt:lpstr>Cinzel</vt:lpstr>
      <vt:lpstr>Cinzel Bold</vt:lpstr>
      <vt:lpstr>Georgia</vt:lpstr>
      <vt:lpstr>Lato</vt:lpstr>
      <vt:lpstr>Libre Franklin Light</vt:lpstr>
      <vt:lpstr>Wingdings 2</vt:lpstr>
      <vt:lpstr>1_Peter Gorman Leadership Associates</vt:lpstr>
      <vt:lpstr>Leadership Story</vt:lpstr>
      <vt:lpstr>Leadership Story</vt:lpstr>
      <vt:lpstr>Developing Your Story</vt:lpstr>
      <vt:lpstr>Developing Your Story</vt:lpstr>
      <vt:lpstr>Developing Your Story</vt:lpstr>
      <vt:lpstr>Example</vt:lpstr>
      <vt:lpstr>Thank You!</vt:lpstr>
    </vt:vector>
  </TitlesOfParts>
  <Company>Amplify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Story</dc:title>
  <dc:creator>Peter Gorman</dc:creator>
  <cp:lastModifiedBy>Pete Gorman</cp:lastModifiedBy>
  <cp:revision>6</cp:revision>
  <dcterms:created xsi:type="dcterms:W3CDTF">2018-12-22T19:57:01Z</dcterms:created>
  <dcterms:modified xsi:type="dcterms:W3CDTF">2019-12-02T19:52:40Z</dcterms:modified>
</cp:coreProperties>
</file>